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6" r:id="rId3"/>
    <p:sldId id="262" r:id="rId4"/>
    <p:sldId id="300" r:id="rId5"/>
    <p:sldId id="265" r:id="rId6"/>
    <p:sldId id="371" r:id="rId7"/>
    <p:sldId id="36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 snapToObjects="1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925E1-AB11-4E2A-97C1-A70851443C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E9B036-73AF-4FF5-9A0D-43050991B6A7}" type="pres">
      <dgm:prSet presAssocID="{F60925E1-AB11-4E2A-97C1-A70851443C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095C7-0326-4D18-89BF-750F0A80B7F3}" type="presOf" srcId="{F60925E1-AB11-4E2A-97C1-A70851443CC1}" destId="{A0E9B036-73AF-4FF5-9A0D-43050991B6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1A5F1-978E-4B51-8994-836DC94EA11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A9EF02-9A56-4A4D-BEA8-19979E1946EF}">
      <dgm:prSet phldrT="[Text]"/>
      <dgm:spPr/>
      <dgm:t>
        <a:bodyPr/>
        <a:lstStyle/>
        <a:p>
          <a:r>
            <a:rPr lang="en-US" dirty="0"/>
            <a:t>NMIMS VT</a:t>
          </a:r>
        </a:p>
      </dgm:t>
    </dgm:pt>
    <dgm:pt modelId="{63431D9F-5403-4F38-9689-30F1B8BD5A36}" type="parTrans" cxnId="{ADAD53C7-0491-44A2-B7BC-02586191B26A}">
      <dgm:prSet/>
      <dgm:spPr/>
      <dgm:t>
        <a:bodyPr/>
        <a:lstStyle/>
        <a:p>
          <a:endParaRPr lang="en-US"/>
        </a:p>
      </dgm:t>
    </dgm:pt>
    <dgm:pt modelId="{B923CC93-4E80-47B6-A661-8CDAF30D757C}" type="sibTrans" cxnId="{ADAD53C7-0491-44A2-B7BC-02586191B26A}">
      <dgm:prSet/>
      <dgm:spPr/>
      <dgm:t>
        <a:bodyPr/>
        <a:lstStyle/>
        <a:p>
          <a:endParaRPr lang="en-US"/>
        </a:p>
      </dgm:t>
    </dgm:pt>
    <dgm:pt modelId="{73E7A567-3FA4-48E9-9D91-4752C6766998}">
      <dgm:prSet phldrT="[Text]"/>
      <dgm:spPr/>
      <dgm:t>
        <a:bodyPr/>
        <a:lstStyle/>
        <a:p>
          <a:r>
            <a:rPr lang="en-US" dirty="0"/>
            <a:t>MPSTME </a:t>
          </a:r>
          <a:r>
            <a:rPr lang="en-US" dirty="0" err="1"/>
            <a:t>M.Tech</a:t>
          </a:r>
          <a:r>
            <a:rPr lang="en-US" dirty="0"/>
            <a:t>. </a:t>
          </a:r>
        </a:p>
      </dgm:t>
    </dgm:pt>
    <dgm:pt modelId="{DD1536BE-30C3-4770-A92A-8B86A11B36B4}" type="parTrans" cxnId="{AD5B2451-5B81-4700-914A-CFEB3C6FA908}">
      <dgm:prSet/>
      <dgm:spPr/>
      <dgm:t>
        <a:bodyPr/>
        <a:lstStyle/>
        <a:p>
          <a:endParaRPr lang="en-US"/>
        </a:p>
      </dgm:t>
    </dgm:pt>
    <dgm:pt modelId="{58285C86-E766-4E6A-B29B-8152A14F5881}" type="sibTrans" cxnId="{AD5B2451-5B81-4700-914A-CFEB3C6FA908}">
      <dgm:prSet/>
      <dgm:spPr/>
      <dgm:t>
        <a:bodyPr/>
        <a:lstStyle/>
        <a:p>
          <a:endParaRPr lang="en-US"/>
        </a:p>
      </dgm:t>
    </dgm:pt>
    <dgm:pt modelId="{BA3FB308-86A8-4B33-A7FB-6B4C88457E72}">
      <dgm:prSet phldrT="[Text]"/>
      <dgm:spPr/>
      <dgm:t>
        <a:bodyPr/>
        <a:lstStyle/>
        <a:p>
          <a:r>
            <a:rPr lang="en-US" dirty="0"/>
            <a:t> B.Tech.</a:t>
          </a:r>
        </a:p>
      </dgm:t>
    </dgm:pt>
    <dgm:pt modelId="{807BE0BA-8C19-495A-8028-FA1071B07A38}" type="parTrans" cxnId="{40C0A259-8FD1-4707-9951-0F5BA8C8C7B0}">
      <dgm:prSet/>
      <dgm:spPr/>
      <dgm:t>
        <a:bodyPr/>
        <a:lstStyle/>
        <a:p>
          <a:endParaRPr lang="en-US"/>
        </a:p>
      </dgm:t>
    </dgm:pt>
    <dgm:pt modelId="{03928E82-1FE6-4F94-B5B1-DB3DAEEC3373}" type="sibTrans" cxnId="{40C0A259-8FD1-4707-9951-0F5BA8C8C7B0}">
      <dgm:prSet/>
      <dgm:spPr/>
      <dgm:t>
        <a:bodyPr/>
        <a:lstStyle/>
        <a:p>
          <a:endParaRPr lang="en-US"/>
        </a:p>
      </dgm:t>
    </dgm:pt>
    <dgm:pt modelId="{C4028626-D939-415D-85AB-EE35CFBC9C02}">
      <dgm:prSet phldrT="[Text]"/>
      <dgm:spPr/>
      <dgm:t>
        <a:bodyPr/>
        <a:lstStyle/>
        <a:p>
          <a:r>
            <a:rPr lang="en-US" dirty="0"/>
            <a:t> 311 program </a:t>
          </a:r>
        </a:p>
      </dgm:t>
    </dgm:pt>
    <dgm:pt modelId="{5A82ED06-41D6-4E33-B4D2-598347088C62}" type="parTrans" cxnId="{64FB5F32-E6A3-4455-A5DC-3552DB197FDD}">
      <dgm:prSet/>
      <dgm:spPr/>
      <dgm:t>
        <a:bodyPr/>
        <a:lstStyle/>
        <a:p>
          <a:endParaRPr lang="en-US"/>
        </a:p>
      </dgm:t>
    </dgm:pt>
    <dgm:pt modelId="{36FCA7EF-51A6-4AFD-8D88-16045013A7A3}" type="sibTrans" cxnId="{64FB5F32-E6A3-4455-A5DC-3552DB197FDD}">
      <dgm:prSet/>
      <dgm:spPr/>
      <dgm:t>
        <a:bodyPr/>
        <a:lstStyle/>
        <a:p>
          <a:endParaRPr lang="en-US"/>
        </a:p>
      </dgm:t>
    </dgm:pt>
    <dgm:pt modelId="{FC55B754-02A7-4541-B014-255B44BD9D76}">
      <dgm:prSet phldrT="[Text]"/>
      <dgm:spPr/>
      <dgm:t>
        <a:bodyPr/>
        <a:lstStyle/>
        <a:p>
          <a:r>
            <a:rPr lang="en-US" dirty="0"/>
            <a:t>IGE</a:t>
          </a:r>
        </a:p>
      </dgm:t>
    </dgm:pt>
    <dgm:pt modelId="{73041AD8-E611-428A-A551-3426DE0C8309}" type="parTrans" cxnId="{C353EE9A-BBD8-4EE7-BDA0-EF5F2B2EA2CA}">
      <dgm:prSet/>
      <dgm:spPr/>
      <dgm:t>
        <a:bodyPr/>
        <a:lstStyle/>
        <a:p>
          <a:endParaRPr lang="en-US"/>
        </a:p>
      </dgm:t>
    </dgm:pt>
    <dgm:pt modelId="{15CDA335-B33D-4A2C-9AEC-A921F8241FED}" type="sibTrans" cxnId="{C353EE9A-BBD8-4EE7-BDA0-EF5F2B2EA2CA}">
      <dgm:prSet/>
      <dgm:spPr/>
      <dgm:t>
        <a:bodyPr/>
        <a:lstStyle/>
        <a:p>
          <a:endParaRPr lang="en-US"/>
        </a:p>
      </dgm:t>
    </dgm:pt>
    <dgm:pt modelId="{F33C293E-CF28-4A7D-822C-812D8CCF1DFA}">
      <dgm:prSet phldrT="[Text]"/>
      <dgm:spPr/>
      <dgm:t>
        <a:bodyPr/>
        <a:lstStyle/>
        <a:p>
          <a:r>
            <a:rPr lang="en-US" dirty="0"/>
            <a:t>SOE </a:t>
          </a:r>
        </a:p>
      </dgm:t>
    </dgm:pt>
    <dgm:pt modelId="{AB6E6994-3E15-44F6-BC28-3E152F79CC59}" type="parTrans" cxnId="{A70FBDA7-AF7E-4DFD-BC53-7C578C20666A}">
      <dgm:prSet/>
      <dgm:spPr/>
      <dgm:t>
        <a:bodyPr/>
        <a:lstStyle/>
        <a:p>
          <a:endParaRPr lang="en-US"/>
        </a:p>
      </dgm:t>
    </dgm:pt>
    <dgm:pt modelId="{72AC22D4-A39A-4072-9007-0773A16EDC70}" type="sibTrans" cxnId="{A70FBDA7-AF7E-4DFD-BC53-7C578C20666A}">
      <dgm:prSet/>
      <dgm:spPr/>
      <dgm:t>
        <a:bodyPr/>
        <a:lstStyle/>
        <a:p>
          <a:endParaRPr lang="en-US"/>
        </a:p>
      </dgm:t>
    </dgm:pt>
    <dgm:pt modelId="{B4C65D98-95F8-4F04-A0CB-A68E513164A1}">
      <dgm:prSet phldrT="[Text]"/>
      <dgm:spPr/>
      <dgm:t>
        <a:bodyPr/>
        <a:lstStyle/>
        <a:p>
          <a:r>
            <a:rPr lang="en-US" dirty="0"/>
            <a:t>SBM </a:t>
          </a:r>
        </a:p>
      </dgm:t>
    </dgm:pt>
    <dgm:pt modelId="{80A9361F-7F6F-401F-8CCB-C8019E6BF7DB}" type="parTrans" cxnId="{8B1C50F9-513A-49F6-BA93-EE919259130D}">
      <dgm:prSet/>
      <dgm:spPr/>
      <dgm:t>
        <a:bodyPr/>
        <a:lstStyle/>
        <a:p>
          <a:endParaRPr lang="en-US"/>
        </a:p>
      </dgm:t>
    </dgm:pt>
    <dgm:pt modelId="{26E31962-2A57-44F2-B5DC-4B630593A07F}" type="sibTrans" cxnId="{8B1C50F9-513A-49F6-BA93-EE919259130D}">
      <dgm:prSet/>
      <dgm:spPr/>
      <dgm:t>
        <a:bodyPr/>
        <a:lstStyle/>
        <a:p>
          <a:endParaRPr lang="en-US"/>
        </a:p>
      </dgm:t>
    </dgm:pt>
    <dgm:pt modelId="{86314F14-F1A2-4AF0-8B30-0D3354E77922}" type="pres">
      <dgm:prSet presAssocID="{1331A5F1-978E-4B51-8994-836DC94EA11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825E3A-E684-4E8E-8A16-D81CC3459E7F}" type="pres">
      <dgm:prSet presAssocID="{61A9EF02-9A56-4A4D-BEA8-19979E1946E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F6F26D0-01C4-47D2-ADAB-7263B1D51B29}" type="pres">
      <dgm:prSet presAssocID="{73E7A567-3FA4-48E9-9D91-4752C6766998}" presName="Accent1" presStyleCnt="0"/>
      <dgm:spPr/>
    </dgm:pt>
    <dgm:pt modelId="{5B8CE700-30C3-4C2C-AF5F-AB73AC36AC69}" type="pres">
      <dgm:prSet presAssocID="{73E7A567-3FA4-48E9-9D91-4752C6766998}" presName="Accent" presStyleLbl="bgShp" presStyleIdx="0" presStyleCnt="6"/>
      <dgm:spPr/>
    </dgm:pt>
    <dgm:pt modelId="{BB03FC6D-C948-451C-AEF2-BC1810832A72}" type="pres">
      <dgm:prSet presAssocID="{73E7A567-3FA4-48E9-9D91-4752C676699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1CEB2-87FD-443D-84F0-97E7979AD580}" type="pres">
      <dgm:prSet presAssocID="{BA3FB308-86A8-4B33-A7FB-6B4C88457E72}" presName="Accent2" presStyleCnt="0"/>
      <dgm:spPr/>
    </dgm:pt>
    <dgm:pt modelId="{EFBD8244-3680-47E7-8D34-20E47CC15CA8}" type="pres">
      <dgm:prSet presAssocID="{BA3FB308-86A8-4B33-A7FB-6B4C88457E72}" presName="Accent" presStyleLbl="bgShp" presStyleIdx="1" presStyleCnt="6"/>
      <dgm:spPr/>
    </dgm:pt>
    <dgm:pt modelId="{71945722-E43C-430E-AA6F-332B6B9E776C}" type="pres">
      <dgm:prSet presAssocID="{BA3FB308-86A8-4B33-A7FB-6B4C88457E7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DE582-9326-4137-92E8-7B64F55C3A5F}" type="pres">
      <dgm:prSet presAssocID="{C4028626-D939-415D-85AB-EE35CFBC9C02}" presName="Accent3" presStyleCnt="0"/>
      <dgm:spPr/>
    </dgm:pt>
    <dgm:pt modelId="{F6628FBD-B5C7-405F-9609-B9DF97527CC0}" type="pres">
      <dgm:prSet presAssocID="{C4028626-D939-415D-85AB-EE35CFBC9C02}" presName="Accent" presStyleLbl="bgShp" presStyleIdx="2" presStyleCnt="6"/>
      <dgm:spPr/>
    </dgm:pt>
    <dgm:pt modelId="{9EAF42E5-379F-41F8-8EB3-E531E8701780}" type="pres">
      <dgm:prSet presAssocID="{C4028626-D939-415D-85AB-EE35CFBC9C02}" presName="Child3" presStyleLbl="node1" presStyleIdx="2" presStyleCnt="6" custLinFactNeighborX="1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62CED-9007-4745-B87E-DBE4A9F49AE9}" type="pres">
      <dgm:prSet presAssocID="{FC55B754-02A7-4541-B014-255B44BD9D76}" presName="Accent4" presStyleCnt="0"/>
      <dgm:spPr/>
    </dgm:pt>
    <dgm:pt modelId="{F120F54C-6EC1-4432-A009-577130BF9016}" type="pres">
      <dgm:prSet presAssocID="{FC55B754-02A7-4541-B014-255B44BD9D76}" presName="Accent" presStyleLbl="bgShp" presStyleIdx="3" presStyleCnt="6"/>
      <dgm:spPr/>
    </dgm:pt>
    <dgm:pt modelId="{532BDC27-2F9C-4861-BFB7-B6CF2D845AAF}" type="pres">
      <dgm:prSet presAssocID="{FC55B754-02A7-4541-B014-255B44BD9D7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4E7A-040B-4B39-9954-FB0F80D36676}" type="pres">
      <dgm:prSet presAssocID="{F33C293E-CF28-4A7D-822C-812D8CCF1DFA}" presName="Accent5" presStyleCnt="0"/>
      <dgm:spPr/>
    </dgm:pt>
    <dgm:pt modelId="{66C74AD9-0673-4F7A-B14C-B7E6A2D9346B}" type="pres">
      <dgm:prSet presAssocID="{F33C293E-CF28-4A7D-822C-812D8CCF1DFA}" presName="Accent" presStyleLbl="bgShp" presStyleIdx="4" presStyleCnt="6"/>
      <dgm:spPr/>
    </dgm:pt>
    <dgm:pt modelId="{E41AC6CE-7EBC-4C6A-8401-470077007FE3}" type="pres">
      <dgm:prSet presAssocID="{F33C293E-CF28-4A7D-822C-812D8CCF1D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0CE9C-1487-4C2C-8758-B31A18308E73}" type="pres">
      <dgm:prSet presAssocID="{B4C65D98-95F8-4F04-A0CB-A68E513164A1}" presName="Accent6" presStyleCnt="0"/>
      <dgm:spPr/>
    </dgm:pt>
    <dgm:pt modelId="{C6A3EC29-63BB-489C-9BE8-B45FACF145DC}" type="pres">
      <dgm:prSet presAssocID="{B4C65D98-95F8-4F04-A0CB-A68E513164A1}" presName="Accent" presStyleLbl="bgShp" presStyleIdx="5" presStyleCnt="6"/>
      <dgm:spPr/>
    </dgm:pt>
    <dgm:pt modelId="{CDD35291-7525-4C07-8B5C-98B7FB651764}" type="pres">
      <dgm:prSet presAssocID="{B4C65D98-95F8-4F04-A0CB-A68E513164A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6B5F9-FF2A-48BC-A791-84D47685B8C3}" type="presOf" srcId="{61A9EF02-9A56-4A4D-BEA8-19979E1946EF}" destId="{AB825E3A-E684-4E8E-8A16-D81CC3459E7F}" srcOrd="0" destOrd="0" presId="urn:microsoft.com/office/officeart/2011/layout/HexagonRadial"/>
    <dgm:cxn modelId="{46EA1CF1-1623-4DCB-927D-4016F9F91827}" type="presOf" srcId="{C4028626-D939-415D-85AB-EE35CFBC9C02}" destId="{9EAF42E5-379F-41F8-8EB3-E531E8701780}" srcOrd="0" destOrd="0" presId="urn:microsoft.com/office/officeart/2011/layout/HexagonRadial"/>
    <dgm:cxn modelId="{9767C11A-946A-4D43-A397-3A6D979C48A4}" type="presOf" srcId="{B4C65D98-95F8-4F04-A0CB-A68E513164A1}" destId="{CDD35291-7525-4C07-8B5C-98B7FB651764}" srcOrd="0" destOrd="0" presId="urn:microsoft.com/office/officeart/2011/layout/HexagonRadial"/>
    <dgm:cxn modelId="{21FC91CD-A5DF-41D5-A7EA-5F5DDDD0A482}" type="presOf" srcId="{73E7A567-3FA4-48E9-9D91-4752C6766998}" destId="{BB03FC6D-C948-451C-AEF2-BC1810832A72}" srcOrd="0" destOrd="0" presId="urn:microsoft.com/office/officeart/2011/layout/HexagonRadial"/>
    <dgm:cxn modelId="{4B0B7778-71CF-473D-A800-F40D1CFE49EE}" type="presOf" srcId="{F33C293E-CF28-4A7D-822C-812D8CCF1DFA}" destId="{E41AC6CE-7EBC-4C6A-8401-470077007FE3}" srcOrd="0" destOrd="0" presId="urn:microsoft.com/office/officeart/2011/layout/HexagonRadial"/>
    <dgm:cxn modelId="{C9DAFF64-573B-4AD8-A059-0F32CAB0DF53}" type="presOf" srcId="{BA3FB308-86A8-4B33-A7FB-6B4C88457E72}" destId="{71945722-E43C-430E-AA6F-332B6B9E776C}" srcOrd="0" destOrd="0" presId="urn:microsoft.com/office/officeart/2011/layout/HexagonRadial"/>
    <dgm:cxn modelId="{A70FBDA7-AF7E-4DFD-BC53-7C578C20666A}" srcId="{61A9EF02-9A56-4A4D-BEA8-19979E1946EF}" destId="{F33C293E-CF28-4A7D-822C-812D8CCF1DFA}" srcOrd="4" destOrd="0" parTransId="{AB6E6994-3E15-44F6-BC28-3E152F79CC59}" sibTransId="{72AC22D4-A39A-4072-9007-0773A16EDC70}"/>
    <dgm:cxn modelId="{AD5B2451-5B81-4700-914A-CFEB3C6FA908}" srcId="{61A9EF02-9A56-4A4D-BEA8-19979E1946EF}" destId="{73E7A567-3FA4-48E9-9D91-4752C6766998}" srcOrd="0" destOrd="0" parTransId="{DD1536BE-30C3-4770-A92A-8B86A11B36B4}" sibTransId="{58285C86-E766-4E6A-B29B-8152A14F5881}"/>
    <dgm:cxn modelId="{40C0A259-8FD1-4707-9951-0F5BA8C8C7B0}" srcId="{61A9EF02-9A56-4A4D-BEA8-19979E1946EF}" destId="{BA3FB308-86A8-4B33-A7FB-6B4C88457E72}" srcOrd="1" destOrd="0" parTransId="{807BE0BA-8C19-495A-8028-FA1071B07A38}" sibTransId="{03928E82-1FE6-4F94-B5B1-DB3DAEEC3373}"/>
    <dgm:cxn modelId="{64FB5F32-E6A3-4455-A5DC-3552DB197FDD}" srcId="{61A9EF02-9A56-4A4D-BEA8-19979E1946EF}" destId="{C4028626-D939-415D-85AB-EE35CFBC9C02}" srcOrd="2" destOrd="0" parTransId="{5A82ED06-41D6-4E33-B4D2-598347088C62}" sibTransId="{36FCA7EF-51A6-4AFD-8D88-16045013A7A3}"/>
    <dgm:cxn modelId="{ADAD53C7-0491-44A2-B7BC-02586191B26A}" srcId="{1331A5F1-978E-4B51-8994-836DC94EA114}" destId="{61A9EF02-9A56-4A4D-BEA8-19979E1946EF}" srcOrd="0" destOrd="0" parTransId="{63431D9F-5403-4F38-9689-30F1B8BD5A36}" sibTransId="{B923CC93-4E80-47B6-A661-8CDAF30D757C}"/>
    <dgm:cxn modelId="{A0653166-93DF-4D0D-82CE-B97778E97329}" type="presOf" srcId="{1331A5F1-978E-4B51-8994-836DC94EA114}" destId="{86314F14-F1A2-4AF0-8B30-0D3354E77922}" srcOrd="0" destOrd="0" presId="urn:microsoft.com/office/officeart/2011/layout/HexagonRadial"/>
    <dgm:cxn modelId="{8B1C50F9-513A-49F6-BA93-EE919259130D}" srcId="{61A9EF02-9A56-4A4D-BEA8-19979E1946EF}" destId="{B4C65D98-95F8-4F04-A0CB-A68E513164A1}" srcOrd="5" destOrd="0" parTransId="{80A9361F-7F6F-401F-8CCB-C8019E6BF7DB}" sibTransId="{26E31962-2A57-44F2-B5DC-4B630593A07F}"/>
    <dgm:cxn modelId="{E70128C6-9AC4-4422-8CCC-DE886434944A}" type="presOf" srcId="{FC55B754-02A7-4541-B014-255B44BD9D76}" destId="{532BDC27-2F9C-4861-BFB7-B6CF2D845AAF}" srcOrd="0" destOrd="0" presId="urn:microsoft.com/office/officeart/2011/layout/HexagonRadial"/>
    <dgm:cxn modelId="{C353EE9A-BBD8-4EE7-BDA0-EF5F2B2EA2CA}" srcId="{61A9EF02-9A56-4A4D-BEA8-19979E1946EF}" destId="{FC55B754-02A7-4541-B014-255B44BD9D76}" srcOrd="3" destOrd="0" parTransId="{73041AD8-E611-428A-A551-3426DE0C8309}" sibTransId="{15CDA335-B33D-4A2C-9AEC-A921F8241FED}"/>
    <dgm:cxn modelId="{EFD26335-848F-4302-B0D1-E9C8950F423B}" type="presParOf" srcId="{86314F14-F1A2-4AF0-8B30-0D3354E77922}" destId="{AB825E3A-E684-4E8E-8A16-D81CC3459E7F}" srcOrd="0" destOrd="0" presId="urn:microsoft.com/office/officeart/2011/layout/HexagonRadial"/>
    <dgm:cxn modelId="{2BD1950F-BB80-48F1-BFA3-5BCA53A72B81}" type="presParOf" srcId="{86314F14-F1A2-4AF0-8B30-0D3354E77922}" destId="{3F6F26D0-01C4-47D2-ADAB-7263B1D51B29}" srcOrd="1" destOrd="0" presId="urn:microsoft.com/office/officeart/2011/layout/HexagonRadial"/>
    <dgm:cxn modelId="{48FE6F22-3FEA-471F-8EF8-0BF963D5D2E3}" type="presParOf" srcId="{3F6F26D0-01C4-47D2-ADAB-7263B1D51B29}" destId="{5B8CE700-30C3-4C2C-AF5F-AB73AC36AC69}" srcOrd="0" destOrd="0" presId="urn:microsoft.com/office/officeart/2011/layout/HexagonRadial"/>
    <dgm:cxn modelId="{DFECD962-0407-4348-8E15-66AC60FF45E9}" type="presParOf" srcId="{86314F14-F1A2-4AF0-8B30-0D3354E77922}" destId="{BB03FC6D-C948-451C-AEF2-BC1810832A72}" srcOrd="2" destOrd="0" presId="urn:microsoft.com/office/officeart/2011/layout/HexagonRadial"/>
    <dgm:cxn modelId="{1539AABC-E9D2-4813-996C-307A4E42DE3A}" type="presParOf" srcId="{86314F14-F1A2-4AF0-8B30-0D3354E77922}" destId="{98B1CEB2-87FD-443D-84F0-97E7979AD580}" srcOrd="3" destOrd="0" presId="urn:microsoft.com/office/officeart/2011/layout/HexagonRadial"/>
    <dgm:cxn modelId="{F4C023FC-D704-4672-89A6-3DFCA749962A}" type="presParOf" srcId="{98B1CEB2-87FD-443D-84F0-97E7979AD580}" destId="{EFBD8244-3680-47E7-8D34-20E47CC15CA8}" srcOrd="0" destOrd="0" presId="urn:microsoft.com/office/officeart/2011/layout/HexagonRadial"/>
    <dgm:cxn modelId="{EC4B291F-A67C-4F9A-ADE2-E8B9C8F82836}" type="presParOf" srcId="{86314F14-F1A2-4AF0-8B30-0D3354E77922}" destId="{71945722-E43C-430E-AA6F-332B6B9E776C}" srcOrd="4" destOrd="0" presId="urn:microsoft.com/office/officeart/2011/layout/HexagonRadial"/>
    <dgm:cxn modelId="{F3FFA794-EAB3-4F9B-B7AA-CCA062216462}" type="presParOf" srcId="{86314F14-F1A2-4AF0-8B30-0D3354E77922}" destId="{E0EDE582-9326-4137-92E8-7B64F55C3A5F}" srcOrd="5" destOrd="0" presId="urn:microsoft.com/office/officeart/2011/layout/HexagonRadial"/>
    <dgm:cxn modelId="{0E27E3E4-2568-49B9-8C0A-6245D24A535A}" type="presParOf" srcId="{E0EDE582-9326-4137-92E8-7B64F55C3A5F}" destId="{F6628FBD-B5C7-405F-9609-B9DF97527CC0}" srcOrd="0" destOrd="0" presId="urn:microsoft.com/office/officeart/2011/layout/HexagonRadial"/>
    <dgm:cxn modelId="{6ABEAD5B-27E7-44DB-8E2A-6F556CF9F9C9}" type="presParOf" srcId="{86314F14-F1A2-4AF0-8B30-0D3354E77922}" destId="{9EAF42E5-379F-41F8-8EB3-E531E8701780}" srcOrd="6" destOrd="0" presId="urn:microsoft.com/office/officeart/2011/layout/HexagonRadial"/>
    <dgm:cxn modelId="{AD502C22-DDC6-4A0E-8447-9EDB1D5150ED}" type="presParOf" srcId="{86314F14-F1A2-4AF0-8B30-0D3354E77922}" destId="{BC462CED-9007-4745-B87E-DBE4A9F49AE9}" srcOrd="7" destOrd="0" presId="urn:microsoft.com/office/officeart/2011/layout/HexagonRadial"/>
    <dgm:cxn modelId="{8FE324BF-BDA3-4DD1-9FF9-BDC3ECAC4DD8}" type="presParOf" srcId="{BC462CED-9007-4745-B87E-DBE4A9F49AE9}" destId="{F120F54C-6EC1-4432-A009-577130BF9016}" srcOrd="0" destOrd="0" presId="urn:microsoft.com/office/officeart/2011/layout/HexagonRadial"/>
    <dgm:cxn modelId="{0B6822DC-EC46-4AF0-BFA4-3794B6CA1117}" type="presParOf" srcId="{86314F14-F1A2-4AF0-8B30-0D3354E77922}" destId="{532BDC27-2F9C-4861-BFB7-B6CF2D845AAF}" srcOrd="8" destOrd="0" presId="urn:microsoft.com/office/officeart/2011/layout/HexagonRadial"/>
    <dgm:cxn modelId="{A1F95613-6F83-4A3A-85B2-A80F0A5D0401}" type="presParOf" srcId="{86314F14-F1A2-4AF0-8B30-0D3354E77922}" destId="{331B4E7A-040B-4B39-9954-FB0F80D36676}" srcOrd="9" destOrd="0" presId="urn:microsoft.com/office/officeart/2011/layout/HexagonRadial"/>
    <dgm:cxn modelId="{1A340C5E-6893-4DAA-B2E4-B9A832378A86}" type="presParOf" srcId="{331B4E7A-040B-4B39-9954-FB0F80D36676}" destId="{66C74AD9-0673-4F7A-B14C-B7E6A2D9346B}" srcOrd="0" destOrd="0" presId="urn:microsoft.com/office/officeart/2011/layout/HexagonRadial"/>
    <dgm:cxn modelId="{C64C05D2-4F96-4C5E-9E33-478CD368E22D}" type="presParOf" srcId="{86314F14-F1A2-4AF0-8B30-0D3354E77922}" destId="{E41AC6CE-7EBC-4C6A-8401-470077007FE3}" srcOrd="10" destOrd="0" presId="urn:microsoft.com/office/officeart/2011/layout/HexagonRadial"/>
    <dgm:cxn modelId="{DB9A2CDE-B6FA-44D3-B8C8-34C1F450363B}" type="presParOf" srcId="{86314F14-F1A2-4AF0-8B30-0D3354E77922}" destId="{3250CE9C-1487-4C2C-8758-B31A18308E73}" srcOrd="11" destOrd="0" presId="urn:microsoft.com/office/officeart/2011/layout/HexagonRadial"/>
    <dgm:cxn modelId="{C27C6DE5-457D-4220-80CC-18EE34EC3313}" type="presParOf" srcId="{3250CE9C-1487-4C2C-8758-B31A18308E73}" destId="{C6A3EC29-63BB-489C-9BE8-B45FACF145DC}" srcOrd="0" destOrd="0" presId="urn:microsoft.com/office/officeart/2011/layout/HexagonRadial"/>
    <dgm:cxn modelId="{4B4D10FA-7881-49F6-AB94-47B0FA6182A9}" type="presParOf" srcId="{86314F14-F1A2-4AF0-8B30-0D3354E77922}" destId="{CDD35291-7525-4C07-8B5C-98B7FB6517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25E3A-E684-4E8E-8A16-D81CC3459E7F}">
      <dsp:nvSpPr>
        <dsp:cNvPr id="0" name=""/>
        <dsp:cNvSpPr/>
      </dsp:nvSpPr>
      <dsp:spPr>
        <a:xfrm>
          <a:off x="3170821" y="1270187"/>
          <a:ext cx="1614463" cy="13965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NMIMS VT</a:t>
          </a:r>
        </a:p>
      </dsp:txBody>
      <dsp:txXfrm>
        <a:off x="3438360" y="1501619"/>
        <a:ext cx="1079385" cy="933712"/>
      </dsp:txXfrm>
    </dsp:sp>
    <dsp:sp modelId="{EFBD8244-3680-47E7-8D34-20E47CC15CA8}">
      <dsp:nvSpPr>
        <dsp:cNvPr id="0" name=""/>
        <dsp:cNvSpPr/>
      </dsp:nvSpPr>
      <dsp:spPr>
        <a:xfrm>
          <a:off x="4181786" y="602020"/>
          <a:ext cx="609132" cy="5248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3FC6D-C948-451C-AEF2-BC1810832A72}">
      <dsp:nvSpPr>
        <dsp:cNvPr id="0" name=""/>
        <dsp:cNvSpPr/>
      </dsp:nvSpPr>
      <dsp:spPr>
        <a:xfrm>
          <a:off x="3319537" y="0"/>
          <a:ext cx="1323041" cy="11445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MPSTME </a:t>
          </a:r>
          <a:r>
            <a:rPr lang="en-US" sz="1800" kern="1200" dirty="0" err="1"/>
            <a:t>M.Tech</a:t>
          </a:r>
          <a:r>
            <a:rPr lang="en-US" sz="1800" kern="1200" dirty="0"/>
            <a:t>. </a:t>
          </a:r>
        </a:p>
      </dsp:txBody>
      <dsp:txXfrm>
        <a:off x="3538793" y="189682"/>
        <a:ext cx="884529" cy="765222"/>
      </dsp:txXfrm>
    </dsp:sp>
    <dsp:sp modelId="{F6628FBD-B5C7-405F-9609-B9DF97527CC0}">
      <dsp:nvSpPr>
        <dsp:cNvPr id="0" name=""/>
        <dsp:cNvSpPr/>
      </dsp:nvSpPr>
      <dsp:spPr>
        <a:xfrm>
          <a:off x="4892691" y="1583206"/>
          <a:ext cx="609132" cy="5248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45722-E43C-430E-AA6F-332B6B9E776C}">
      <dsp:nvSpPr>
        <dsp:cNvPr id="0" name=""/>
        <dsp:cNvSpPr/>
      </dsp:nvSpPr>
      <dsp:spPr>
        <a:xfrm>
          <a:off x="4532919" y="703997"/>
          <a:ext cx="1323041" cy="11445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B.Tech.</a:t>
          </a:r>
        </a:p>
      </dsp:txBody>
      <dsp:txXfrm>
        <a:off x="4752175" y="893679"/>
        <a:ext cx="884529" cy="765222"/>
      </dsp:txXfrm>
    </dsp:sp>
    <dsp:sp modelId="{F120F54C-6EC1-4432-A009-577130BF9016}">
      <dsp:nvSpPr>
        <dsp:cNvPr id="0" name=""/>
        <dsp:cNvSpPr/>
      </dsp:nvSpPr>
      <dsp:spPr>
        <a:xfrm>
          <a:off x="4398850" y="2690781"/>
          <a:ext cx="609132" cy="5248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F42E5-379F-41F8-8EB3-E531E8701780}">
      <dsp:nvSpPr>
        <dsp:cNvPr id="0" name=""/>
        <dsp:cNvSpPr/>
      </dsp:nvSpPr>
      <dsp:spPr>
        <a:xfrm>
          <a:off x="4546983" y="2087974"/>
          <a:ext cx="1323041" cy="11445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311 program </a:t>
          </a:r>
        </a:p>
      </dsp:txBody>
      <dsp:txXfrm>
        <a:off x="4766239" y="2277656"/>
        <a:ext cx="884529" cy="765222"/>
      </dsp:txXfrm>
    </dsp:sp>
    <dsp:sp modelId="{66C74AD9-0673-4F7A-B14C-B7E6A2D9346B}">
      <dsp:nvSpPr>
        <dsp:cNvPr id="0" name=""/>
        <dsp:cNvSpPr/>
      </dsp:nvSpPr>
      <dsp:spPr>
        <a:xfrm>
          <a:off x="3173826" y="2805752"/>
          <a:ext cx="609132" cy="5248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BDC27-2F9C-4861-BFB7-B6CF2D845AAF}">
      <dsp:nvSpPr>
        <dsp:cNvPr id="0" name=""/>
        <dsp:cNvSpPr/>
      </dsp:nvSpPr>
      <dsp:spPr>
        <a:xfrm>
          <a:off x="3319537" y="2792758"/>
          <a:ext cx="1323041" cy="11445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IGE</a:t>
          </a:r>
        </a:p>
      </dsp:txBody>
      <dsp:txXfrm>
        <a:off x="3538793" y="2982440"/>
        <a:ext cx="884529" cy="765222"/>
      </dsp:txXfrm>
    </dsp:sp>
    <dsp:sp modelId="{C6A3EC29-63BB-489C-9BE8-B45FACF145DC}">
      <dsp:nvSpPr>
        <dsp:cNvPr id="0" name=""/>
        <dsp:cNvSpPr/>
      </dsp:nvSpPr>
      <dsp:spPr>
        <a:xfrm>
          <a:off x="2451279" y="1824959"/>
          <a:ext cx="609132" cy="5248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C6CE-7EBC-4C6A-8401-470077007FE3}">
      <dsp:nvSpPr>
        <dsp:cNvPr id="0" name=""/>
        <dsp:cNvSpPr/>
      </dsp:nvSpPr>
      <dsp:spPr>
        <a:xfrm>
          <a:off x="2100521" y="2088761"/>
          <a:ext cx="1323041" cy="11445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SOE </a:t>
          </a:r>
        </a:p>
      </dsp:txBody>
      <dsp:txXfrm>
        <a:off x="2319777" y="2278443"/>
        <a:ext cx="884529" cy="765222"/>
      </dsp:txXfrm>
    </dsp:sp>
    <dsp:sp modelId="{CDD35291-7525-4C07-8B5C-98B7FB651764}">
      <dsp:nvSpPr>
        <dsp:cNvPr id="0" name=""/>
        <dsp:cNvSpPr/>
      </dsp:nvSpPr>
      <dsp:spPr>
        <a:xfrm>
          <a:off x="2100521" y="702422"/>
          <a:ext cx="1323041" cy="11445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SBM </a:t>
          </a:r>
        </a:p>
      </dsp:txBody>
      <dsp:txXfrm>
        <a:off x="2319777" y="892104"/>
        <a:ext cx="884529" cy="765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D141E4-3D66-429C-AAFE-DC04F2C68A8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510D26-FCC9-442F-AD7F-A2CB43C2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0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AE3827-4F5B-B549-A378-F85599BEA43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F61F3A-7550-7C4F-8C64-414B4629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FA89-7834-8241-A16F-FF54927B0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04FF7-3018-6B4E-A485-99C10E44F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6FE85-CB96-5E49-9765-89021061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BFC-0FBC-B74F-904E-E06827E1226F}" type="datetime1">
              <a:rPr lang="en-IN" smtClean="0"/>
              <a:t>28-03-2022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5EA0D-FC45-C241-9893-B4885758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3EDEC-F3D1-D240-ADF7-564D7F49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BCAB-4947-5C43-A82E-D75021B6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8D1C8-4A39-214C-AADF-06AD93DC5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3911-3E9D-5E41-B683-3C8F8B36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633D-62B2-994F-A688-64F0B088BA6A}" type="datetime1">
              <a:rPr lang="en-IN" smtClean="0"/>
              <a:t>28-03-2022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6E6-E200-794F-AEFA-44BC33DC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2907-48F3-F945-9228-A7390002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34F13-0729-9D46-95E5-3536FCC9C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DFEBD-952F-EF44-9328-EEB2A908F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FB92-32AA-F247-B9DC-E304C424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97CE-B2E4-2245-9A2D-87E18E0B658C}" type="datetime1">
              <a:rPr lang="en-IN" smtClean="0"/>
              <a:t>28-03-2022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D8727-8B20-1C4E-AA0D-9B84EE18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1F54-A30B-894F-98A7-12229208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F727-61AA-D240-9D32-40A265CD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3DF5C-30FB-4744-BF6C-46530E9C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D2BC-4CCE-5043-AB77-75B11DED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BF5D-2170-C743-A548-D29ADFBA6885}" type="datetime1">
              <a:rPr lang="en-IN" smtClean="0"/>
              <a:t>28-03-2022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2F01-6A56-9945-AC55-48E4BE85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4A33-F9D8-B64A-BDDB-5802BB4E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7EE0-98AA-E743-A105-BD33317E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88492-23AE-8C4D-904A-EBA509A8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9EE5-8903-1345-BAFE-CA660A27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91D-0246-E849-BD74-A079E4A0899D}" type="datetime1">
              <a:rPr lang="en-IN" smtClean="0"/>
              <a:t>28-03-2022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37E0F-D19B-5B4D-9698-AF6B1C7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DCA47-D3E6-5540-8B5C-FF33FF6E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FCAB-33EC-F645-BE5D-ECAA97BA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41AC-906B-4E4D-BC83-64D41FB82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3BDB3-6691-AB40-8195-A9D787683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C9E1-37B0-2D4B-987F-98E0DBD8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A367-8015-9546-BF89-1C125767A53B}" type="datetime1">
              <a:rPr lang="en-IN" smtClean="0"/>
              <a:t>28-03-2022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08A15-0D89-0C43-9EF3-0FCEB79E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6C1A-1B04-6C48-A7E8-91BCBE7B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78AB-9265-F14B-B553-4A8227E7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84B73-623A-AB4C-8FC5-9E43E7A3A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D19D5-30A6-4247-A892-8175C65FC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9D0DD-8200-9645-B1BE-A0C1F473C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141E-71F5-0A4C-AFB0-2518869F9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7E5ABF-8D50-3446-B991-AA226416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8623-77FD-0840-A698-CA7C6C415968}" type="datetime1">
              <a:rPr lang="en-IN" smtClean="0"/>
              <a:t>28-03-2022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2CF3E-BA93-B74F-8BC4-34CA17B6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1AF151-7969-6748-A277-9C3C7462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1F4A-33F1-5D4B-8816-EAABC4DD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9C805-A030-7F41-A447-1A47A18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DF9B-2050-0B4A-A24E-5C52A605D490}" type="datetime1">
              <a:rPr lang="en-IN" smtClean="0"/>
              <a:t>28-03-2022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FF3B5-6E01-4E45-9856-828CAD37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019C4-FF17-9948-81FB-760F0AEF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35313-7B9E-A14B-9028-C14BAE46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3E3A-C36E-4E4A-B405-3F35ACE405B9}" type="datetime1">
              <a:rPr lang="en-IN" smtClean="0"/>
              <a:t>28-03-2022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DFC1B-0307-E846-A9BC-2031C27B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B7ABB-FD48-9947-A4C4-26443B5B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FB50A-AFFA-6949-8651-D75F6AEE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7C49C-609F-D545-84C1-F6880630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4B49C-B6BF-954C-ACD3-4D65E303D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A0D0-AF20-4245-87E7-74EDC63E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68C-C33F-354F-8386-907277D0807B}" type="datetime1">
              <a:rPr lang="en-IN" smtClean="0"/>
              <a:t>28-03-2022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90F20-109C-8D46-A9B9-9B46467B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9F9A-3C6C-E241-BA8A-2A21FD0F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5C61-AA22-BE47-A0A4-85F5AA5D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EDC56-F20D-B641-9FD3-5B6A653F6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715B1-9BA3-9149-9800-CB482BFC7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B29FF-B603-F143-B503-5B8191C8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975A-946E-024C-8008-53D95A56D62C}" type="datetime1">
              <a:rPr lang="en-IN" smtClean="0"/>
              <a:t>28-03-2022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7DEDB-3198-B849-B702-7107A8C8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96496-C827-3741-A5A4-F1E16715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5DE77-73DD-D24F-91E9-6ED12654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DA07C-0687-464B-A00A-AFDB17FEB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A42B8-9563-A045-809E-0301809AC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9F50-2837-CA45-B47D-1C4D08BEEBD2}" type="datetime1">
              <a:rPr lang="en-IN" smtClean="0"/>
              <a:t>28-03-2022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80DA-3326-7449-8E04-C27369707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2A4E-5F0B-FD49-BC25-45919DEE2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6425-33AD-CC40-B7FC-6E82301E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9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tif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7C11-254D-A640-A44F-1E5734C2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2934"/>
            <a:ext cx="9144000" cy="2611097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b="1" dirty="0">
                <a:solidFill>
                  <a:srgbClr val="C00000"/>
                </a:solidFill>
              </a:rPr>
              <a:t>VT-NMIMS </a:t>
            </a:r>
            <a:br>
              <a:rPr lang="en-US" sz="4900" b="1" dirty="0">
                <a:solidFill>
                  <a:srgbClr val="C00000"/>
                </a:solidFill>
              </a:rPr>
            </a:br>
            <a:r>
              <a:rPr lang="en-US" sz="4900" b="1" dirty="0">
                <a:solidFill>
                  <a:srgbClr val="C00000"/>
                </a:solidFill>
              </a:rPr>
              <a:t> Strong fruitful Partnership </a:t>
            </a:r>
            <a:br>
              <a:rPr lang="en-US" sz="4900" b="1" dirty="0">
                <a:solidFill>
                  <a:srgbClr val="C00000"/>
                </a:solidFill>
              </a:rPr>
            </a:br>
            <a:r>
              <a:rPr lang="en-US" sz="4000" dirty="0"/>
              <a:t> 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7FA3D-4969-904C-893E-B2EB44BDF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Dr. Sharad Mhaiskar</a:t>
            </a:r>
          </a:p>
          <a:p>
            <a:r>
              <a:rPr lang="en-US" sz="2800" dirty="0"/>
              <a:t>PVC, NMIMS</a:t>
            </a:r>
          </a:p>
          <a:p>
            <a:r>
              <a:rPr lang="en-US" sz="2800" dirty="0" err="1"/>
              <a:t>sharad.mhaiskar@nmims.edu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6D88-FAA9-1349-BB26-A18D3F068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29" y="5623385"/>
            <a:ext cx="2004671" cy="123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D10D4-49CB-2042-9D9C-42B5D0C7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" y="6019800"/>
            <a:ext cx="2425700" cy="838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42010-562E-8147-92F6-7C909F1D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6" y="150934"/>
            <a:ext cx="1982826" cy="829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4" y="37625"/>
            <a:ext cx="3704113" cy="1056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F96D88-FAA9-1349-BB26-A18D3F068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09" y="37625"/>
            <a:ext cx="2361510" cy="12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956" y="365125"/>
            <a:ext cx="6150076" cy="1325563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endParaRPr lang="en-I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0" y="365125"/>
            <a:ext cx="2322786" cy="116062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707923" y="3805084"/>
          <a:ext cx="3451122" cy="233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 rot="1024358">
            <a:off x="3008395" y="2723369"/>
            <a:ext cx="1270805" cy="96903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 T Mobility</a:t>
            </a:r>
            <a:endParaRPr lang="en-IN" sz="1400" dirty="0"/>
          </a:p>
        </p:txBody>
      </p:sp>
      <p:sp>
        <p:nvSpPr>
          <p:cNvPr id="10" name="Right Arrow 9"/>
          <p:cNvSpPr/>
          <p:nvPr/>
        </p:nvSpPr>
        <p:spPr>
          <a:xfrm rot="18816882">
            <a:off x="3525862" y="3616035"/>
            <a:ext cx="1271770" cy="97901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 T Mobility</a:t>
            </a:r>
            <a:endParaRPr lang="en-IN" sz="1400" dirty="0"/>
          </a:p>
        </p:txBody>
      </p:sp>
      <p:sp>
        <p:nvSpPr>
          <p:cNvPr id="8" name="Explosion 2 7"/>
          <p:cNvSpPr/>
          <p:nvPr/>
        </p:nvSpPr>
        <p:spPr>
          <a:xfrm>
            <a:off x="538750" y="4725082"/>
            <a:ext cx="3451122" cy="1631268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35+</a:t>
            </a:r>
            <a:r>
              <a:rPr lang="en-US" sz="1600" dirty="0">
                <a:solidFill>
                  <a:schemeClr val="tx1"/>
                </a:solidFill>
              </a:rPr>
              <a:t> Universities 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6314" y="3498814"/>
            <a:ext cx="1936261" cy="101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199" y="4761586"/>
            <a:ext cx="1220116" cy="610058"/>
          </a:xfrm>
          <a:prstGeom prst="rect">
            <a:avLst/>
          </a:prstGeom>
        </p:spPr>
      </p:pic>
      <p:sp>
        <p:nvSpPr>
          <p:cNvPr id="14" name="Double Wave 13"/>
          <p:cNvSpPr/>
          <p:nvPr/>
        </p:nvSpPr>
        <p:spPr>
          <a:xfrm>
            <a:off x="10725041" y="1268656"/>
            <a:ext cx="1215236" cy="514187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ASIA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9047593" y="2174613"/>
            <a:ext cx="1558636" cy="10332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EUROPE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0508" y="5643149"/>
            <a:ext cx="1602742" cy="801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2480" y="378075"/>
            <a:ext cx="8066936" cy="3560014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9D1F-66E1-4291-A3E9-52D3F27D6F19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9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7C11-254D-A640-A44F-1E5734C2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0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/>
            </a:r>
            <a:br>
              <a:rPr lang="en-US" sz="4900" dirty="0"/>
            </a:br>
            <a:r>
              <a:rPr lang="en-US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NMIMS VT Partnership</a:t>
            </a:r>
            <a:r>
              <a:rPr lang="en-US" sz="4000" dirty="0">
                <a:latin typeface="+mn-lt"/>
                <a:cs typeface="Arial" panose="020B0604020202020204" pitchFamily="34" charset="0"/>
              </a:rPr>
              <a:t/>
            </a:r>
            <a:br>
              <a:rPr lang="en-US" sz="4000" dirty="0">
                <a:latin typeface="+mn-lt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Range of Collaboration</a:t>
            </a:r>
            <a:r>
              <a:rPr lang="en-US" sz="4900" b="1" dirty="0">
                <a:solidFill>
                  <a:srgbClr val="C00000"/>
                </a:solidFill>
              </a:rPr>
              <a:t/>
            </a:r>
            <a:br>
              <a:rPr lang="en-US" sz="4900" b="1" dirty="0">
                <a:solidFill>
                  <a:srgbClr val="C00000"/>
                </a:solidFill>
              </a:rPr>
            </a:br>
            <a:r>
              <a:rPr lang="en-US" sz="49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7FA3D-4969-904C-893E-B2EB44BD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IN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6D88-FAA9-1349-BB26-A18D3F068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3282"/>
            <a:ext cx="2028832" cy="123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D10D4-49CB-2042-9D9C-42B5D0C7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" y="32530"/>
            <a:ext cx="2425700" cy="8382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7B5409-66D2-2B42-9C9F-CBD8B603A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6031"/>
              </p:ext>
            </p:extLst>
          </p:nvPr>
        </p:nvGraphicFramePr>
        <p:xfrm>
          <a:off x="1993473" y="2100618"/>
          <a:ext cx="7956483" cy="393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4BF10-3A27-8B47-88D2-63604A73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907" y="365124"/>
            <a:ext cx="7957456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NMIMS VT Partnership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0" y="365125"/>
            <a:ext cx="2322786" cy="11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774" y="1697128"/>
            <a:ext cx="11181806" cy="47957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IN" sz="1400" b="1" dirty="0"/>
          </a:p>
          <a:p>
            <a:pPr lvl="0"/>
            <a:endParaRPr lang="en-US" sz="1400" dirty="0"/>
          </a:p>
          <a:p>
            <a:pPr lvl="0"/>
            <a:r>
              <a:rPr lang="en-US" sz="2400" b="1" dirty="0">
                <a:solidFill>
                  <a:schemeClr val="bg1"/>
                </a:solidFill>
              </a:rPr>
              <a:t>NMIMS VT Institute for Global Education (IGE) and Curriculum Innovation</a:t>
            </a:r>
          </a:p>
          <a:p>
            <a:pPr lvl="0"/>
            <a:endParaRPr lang="en-US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IGE launched – 1, July 2021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Fosters collaboration on education and research  while providing faculty development opportunities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 research portfolio that is adaptive and responsive to contemporary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Artificial Intelligence, Data Science and Cybersecurity.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Recruit International Faculty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Recruit Ph.D. students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Craft Degree and Non-Degree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BTech – Data Science, Cyber Security, Artificial Intelligence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M.Tech</a:t>
            </a:r>
            <a:r>
              <a:rPr lang="en-US" dirty="0">
                <a:solidFill>
                  <a:schemeClr val="bg1"/>
                </a:solidFill>
              </a:rPr>
              <a:t> Data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Integrated MS, BS, </a:t>
            </a:r>
            <a:r>
              <a:rPr lang="en-US" dirty="0" err="1">
                <a:solidFill>
                  <a:schemeClr val="bg1"/>
                </a:solidFill>
              </a:rPr>
              <a:t>B.Tech</a:t>
            </a:r>
            <a:r>
              <a:rPr lang="en-US" dirty="0">
                <a:solidFill>
                  <a:schemeClr val="bg1"/>
                </a:solidFill>
              </a:rPr>
              <a:t> program in Business Analytics and Cybersecurity – 311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PhD Program in Computer Science (Data Science, Artificial Intelligence, Cybersecurity)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Dual Degree Masters Program – Economics </a:t>
            </a:r>
          </a:p>
          <a:p>
            <a:pPr lvl="0"/>
            <a:endParaRPr lang="en-US" sz="1600" dirty="0">
              <a:solidFill>
                <a:schemeClr val="tx1"/>
              </a:solidFill>
            </a:endParaRP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50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7C11-254D-A640-A44F-1E5734C2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0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>                          </a:t>
            </a:r>
            <a:r>
              <a:rPr lang="en-US" sz="4000" b="1" dirty="0">
                <a:solidFill>
                  <a:srgbClr val="C00000"/>
                </a:solidFill>
              </a:rPr>
              <a:t>Memories of the journey  </a:t>
            </a:r>
            <a:r>
              <a:rPr lang="en-US" sz="4900" b="1" dirty="0">
                <a:solidFill>
                  <a:srgbClr val="C00000"/>
                </a:solidFill>
              </a:rPr>
              <a:t/>
            </a:r>
            <a:br>
              <a:rPr lang="en-US" sz="4900" b="1" dirty="0">
                <a:solidFill>
                  <a:srgbClr val="C00000"/>
                </a:solidFill>
              </a:rPr>
            </a:br>
            <a:r>
              <a:rPr lang="en-US" sz="4900" b="1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7FA3D-4969-904C-893E-B2EB44BD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6D88-FAA9-1349-BB26-A18D3F068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3282"/>
            <a:ext cx="2028832" cy="123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D10D4-49CB-2042-9D9C-42B5D0C7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" y="32530"/>
            <a:ext cx="2425700" cy="838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4EA48-E0B3-3345-89AC-6FE8E281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6425-33AD-CC40-B7FC-6E82301EE64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99" y="1621814"/>
            <a:ext cx="6556131" cy="491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49" y="1618487"/>
            <a:ext cx="2371550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366" y="378558"/>
            <a:ext cx="7957456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</a:rPr>
              <a:t>NMIMS VT Partnership</a:t>
            </a:r>
            <a:r>
              <a:rPr lang="en-IN" sz="2800" b="1" dirty="0">
                <a:solidFill>
                  <a:srgbClr val="C00000"/>
                </a:solidFill>
              </a:rPr>
              <a:t/>
            </a:r>
            <a:br>
              <a:rPr lang="en-IN" sz="2800" b="1" dirty="0">
                <a:solidFill>
                  <a:srgbClr val="C00000"/>
                </a:solidFill>
              </a:rPr>
            </a:br>
            <a:r>
              <a:rPr lang="en-IN" sz="3200" b="1" dirty="0">
                <a:solidFill>
                  <a:srgbClr val="C00000"/>
                </a:solidFill>
              </a:rPr>
              <a:t>Key To Success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0" y="365125"/>
            <a:ext cx="2322786" cy="11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721" y="2237438"/>
            <a:ext cx="9764318" cy="42420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Commitment and blessings of top management from both sides  </a:t>
            </a:r>
            <a:endParaRPr lang="en-IN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Group of people committed to take the initiative to the ground  </a:t>
            </a:r>
            <a:endParaRPr lang="en-IN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Will to tide over problems arising out of the niggling issues</a:t>
            </a:r>
            <a:endParaRPr lang="en-IN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Exposure to the HE systems   normally gained through programs like EU harmony project, Fulbright scholarships</a:t>
            </a:r>
            <a:endParaRPr lang="en-IN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Urge  to look beyond normal initiatives -  Thinking of initiatives which will lead to win-win situations for all partners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5926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B632ED-459C-4288-BF49-ABBF98DC5CA7}"/>
              </a:ext>
            </a:extLst>
          </p:cNvPr>
          <p:cNvSpPr/>
          <p:nvPr/>
        </p:nvSpPr>
        <p:spPr>
          <a:xfrm>
            <a:off x="2769704" y="2372139"/>
            <a:ext cx="6639339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THANK YOU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8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223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   VT-NMIMS   Strong fruitful Partnership   </vt:lpstr>
      <vt:lpstr> </vt:lpstr>
      <vt:lpstr> NMIMS VT Partnership Range of Collaboration   </vt:lpstr>
      <vt:lpstr>NMIMS VT Partnership </vt:lpstr>
      <vt:lpstr>                           Memories of the journey     </vt:lpstr>
      <vt:lpstr>NMIMS VT Partnership Key To Success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VT-NMIMS  Collaboration Journey    </dc:title>
  <dc:creator>sharad mhaiskar</dc:creator>
  <cp:lastModifiedBy>Gajanan Godbole</cp:lastModifiedBy>
  <cp:revision>11</cp:revision>
  <cp:lastPrinted>2022-03-23T03:40:31Z</cp:lastPrinted>
  <dcterms:created xsi:type="dcterms:W3CDTF">2022-03-23T01:49:12Z</dcterms:created>
  <dcterms:modified xsi:type="dcterms:W3CDTF">2022-03-28T08:00:12Z</dcterms:modified>
</cp:coreProperties>
</file>