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7" r:id="rId3"/>
    <p:sldId id="257" r:id="rId4"/>
    <p:sldId id="259" r:id="rId5"/>
    <p:sldId id="260" r:id="rId6"/>
    <p:sldId id="262" r:id="rId7"/>
    <p:sldId id="264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4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4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2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7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4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6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qs.ulab.edu.b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tc.ulab.edu.b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t-watch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17DCD-D578-4B9A-9356-F4171A06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300" y="1379537"/>
            <a:ext cx="6054723" cy="2616199"/>
          </a:xfrm>
        </p:spPr>
        <p:txBody>
          <a:bodyPr>
            <a:normAutofit fontScale="90000"/>
          </a:bodyPr>
          <a:lstStyle/>
          <a:p>
            <a:r>
              <a:rPr lang="en-US" sz="5600" dirty="0"/>
              <a:t>Internationalization at Home: some cases from ULAB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435B9-B619-4F65-8B8B-F11139473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236" y="4500032"/>
            <a:ext cx="5411785" cy="1388534"/>
          </a:xfrm>
        </p:spPr>
        <p:txBody>
          <a:bodyPr>
            <a:normAutofit/>
          </a:bodyPr>
          <a:lstStyle/>
          <a:p>
            <a:r>
              <a:rPr lang="en-US" dirty="0"/>
              <a:t>University of Liberal Arts Bangladesh (ULAB)</a:t>
            </a:r>
          </a:p>
        </p:txBody>
      </p:sp>
      <p:pic>
        <p:nvPicPr>
          <p:cNvPr id="4" name="Picture 3" descr="A map of the land&#10;&#10;Description automatically generated with low confidence">
            <a:extLst>
              <a:ext uri="{FF2B5EF4-FFF2-40B4-BE49-F238E27FC236}">
                <a16:creationId xmlns:a16="http://schemas.microsoft.com/office/drawing/2014/main" id="{148A9DED-DD49-54CF-09BA-8FED6B8B0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14" r="23220" b="9091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445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grass, sky, outdoor&#10;&#10;Description automatically generated">
            <a:extLst>
              <a:ext uri="{FF2B5EF4-FFF2-40B4-BE49-F238E27FC236}">
                <a16:creationId xmlns:a16="http://schemas.microsoft.com/office/drawing/2014/main" id="{5582B8CD-869E-4BB4-9EA7-0160B3585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r="33415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B2F1D9-75F7-4B7A-8A11-D846FE76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79" y="723899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About ULAB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23AE587B-8361-3F9D-2A0B-5E1F2122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en-US" sz="2000" dirty="0"/>
              <a:t>Established in 2004</a:t>
            </a:r>
          </a:p>
          <a:p>
            <a:r>
              <a:rPr lang="en-US" sz="2000" dirty="0"/>
              <a:t>5000 students; 4 Schools; 9 Degree programs</a:t>
            </a:r>
          </a:p>
          <a:p>
            <a:r>
              <a:rPr lang="en-US" sz="2000" dirty="0"/>
              <a:t>10 state of art research centers</a:t>
            </a:r>
          </a:p>
          <a:p>
            <a:r>
              <a:rPr lang="en-US" sz="2000" dirty="0"/>
              <a:t>Ranked 4</a:t>
            </a:r>
            <a:r>
              <a:rPr lang="en-US" sz="2000" baseline="30000" dirty="0"/>
              <a:t>th</a:t>
            </a:r>
            <a:r>
              <a:rPr lang="en-US" sz="2000" dirty="0"/>
              <a:t> in the </a:t>
            </a:r>
            <a:r>
              <a:rPr lang="en-US" sz="2000" dirty="0" err="1"/>
              <a:t>THE</a:t>
            </a:r>
            <a:r>
              <a:rPr lang="en-US" sz="2000" dirty="0"/>
              <a:t> Impact Ranking among the Bangladeshi Universities</a:t>
            </a:r>
          </a:p>
          <a:p>
            <a:r>
              <a:rPr lang="en-US" sz="2000" dirty="0"/>
              <a:t>Ranked 156</a:t>
            </a:r>
            <a:r>
              <a:rPr lang="en-US" sz="2000" baseline="30000" dirty="0"/>
              <a:t>th</a:t>
            </a:r>
            <a:r>
              <a:rPr lang="en-US" sz="2000" dirty="0"/>
              <a:t> in the category of SDG 17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38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875D-B98B-43DD-B2AA-060DA2D3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IAH: towards a broader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2F82-2334-47BD-9511-D576D315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Knight (2006) defines IAH by three key components of it:</a:t>
            </a:r>
          </a:p>
          <a:p>
            <a:pPr marL="0" indent="0">
              <a:buNone/>
            </a:pP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T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he international/intercultural dimension of the curriculum </a:t>
            </a:r>
          </a:p>
          <a:p>
            <a:pPr lvl="1"/>
            <a:r>
              <a:rPr lang="en-US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Research collaboration</a:t>
            </a:r>
          </a:p>
          <a:p>
            <a:pPr lvl="1"/>
            <a:r>
              <a:rPr lang="en-US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Area and foreign language studies.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510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3A4C-B7C9-43B5-B4FF-381598DF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 INTEGRATION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D072-96BE-4604-BB19-84F80439B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key components: integration of experiences, social integration, integration of knowledge, integration as a curriculum design (Beane 2005)</a:t>
            </a:r>
          </a:p>
          <a:p>
            <a:r>
              <a:rPr lang="en-US" dirty="0"/>
              <a:t>Key concepts/theories explained: different courses implement it through their own curriculum</a:t>
            </a:r>
          </a:p>
          <a:p>
            <a:r>
              <a:rPr lang="en-US" dirty="0"/>
              <a:t>Outcomes are available for public consumption (online/offline)</a:t>
            </a:r>
          </a:p>
        </p:txBody>
      </p:sp>
    </p:spTree>
    <p:extLst>
      <p:ext uri="{BB962C8B-B14F-4D97-AF65-F5344CB8AC3E}">
        <p14:creationId xmlns:p14="http://schemas.microsoft.com/office/powerpoint/2010/main" val="201000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809E-0C87-4C73-9A40-F7C0FE6C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Internationalization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39584-B80D-45A3-AD6A-18596EFF9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Hosting foreign interns, visiting fellows and PhD candidates</a:t>
            </a:r>
          </a:p>
          <a:p>
            <a:r>
              <a:rPr lang="en-US" dirty="0"/>
              <a:t>Jointly establishing </a:t>
            </a:r>
            <a:r>
              <a:rPr lang="en-US" dirty="0">
                <a:hlinkClick r:id="rId2"/>
              </a:rPr>
              <a:t>research centers</a:t>
            </a:r>
            <a:endParaRPr lang="en-US" dirty="0"/>
          </a:p>
          <a:p>
            <a:r>
              <a:rPr lang="en-US" dirty="0"/>
              <a:t>Offsite PhD opportunities for ULAB faculty </a:t>
            </a:r>
          </a:p>
        </p:txBody>
      </p:sp>
    </p:spTree>
    <p:extLst>
      <p:ext uri="{BB962C8B-B14F-4D97-AF65-F5344CB8AC3E}">
        <p14:creationId xmlns:p14="http://schemas.microsoft.com/office/powerpoint/2010/main" val="381381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261D-EDB3-4B06-A42C-3E90F305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joint-venture research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9A01-30F3-43F6-8B35-0907AE3A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 for Critical and Qualitative Studies (CQS), a joint-venture of ULAB and University of Sussex, UK</a:t>
            </a:r>
          </a:p>
          <a:p>
            <a:r>
              <a:rPr lang="en-US" dirty="0"/>
              <a:t>US agreed to provide support to CQS for at least two years (capacity building and research funding) </a:t>
            </a:r>
          </a:p>
          <a:p>
            <a:r>
              <a:rPr lang="en-US" dirty="0"/>
              <a:t>Under this contract, CQS has produced several research projects funded by AHRC, MRC and UKRI </a:t>
            </a:r>
          </a:p>
        </p:txBody>
      </p:sp>
    </p:spTree>
    <p:extLst>
      <p:ext uri="{BB962C8B-B14F-4D97-AF65-F5344CB8AC3E}">
        <p14:creationId xmlns:p14="http://schemas.microsoft.com/office/powerpoint/2010/main" val="189053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C94F-EF01-4337-A399-D4179654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Off-site PhD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A901-ECAB-41A6-85DF-ADFFB27E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10018713" cy="3124201"/>
          </a:xfrm>
        </p:spPr>
        <p:txBody>
          <a:bodyPr/>
          <a:lstStyle/>
          <a:p>
            <a:r>
              <a:rPr lang="en-US" dirty="0"/>
              <a:t>ENHANCE project on perinatal depression, funded by NIHR</a:t>
            </a:r>
          </a:p>
          <a:p>
            <a:r>
              <a:rPr lang="en-US" dirty="0"/>
              <a:t>Led by University of Liverpool UK, partners are from Bangladesh, Pakistan, Nepal and Sri Lanka</a:t>
            </a:r>
          </a:p>
          <a:p>
            <a:r>
              <a:rPr lang="en-US" dirty="0"/>
              <a:t>4-year project with one off-site fully-funded PhD fellowship; follow on projects will have more PhD fellowships</a:t>
            </a:r>
          </a:p>
          <a:p>
            <a:r>
              <a:rPr lang="en-US" dirty="0"/>
              <a:t>The entire fellowship program runs on virtual mode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42EC-CB5B-4E45-8FFE-61DD8451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Area/language studies and community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AB8E-71FD-4DDB-A536-0E42548A8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arts concept leads to community engagement and extension</a:t>
            </a:r>
          </a:p>
          <a:p>
            <a:r>
              <a:rPr lang="en-US" dirty="0">
                <a:hlinkClick r:id="rId2"/>
              </a:rPr>
              <a:t>Dhaka Translation Center </a:t>
            </a:r>
            <a:r>
              <a:rPr lang="en-US" dirty="0"/>
              <a:t>is a ULAB-affiliated center of excellence for quality translation of Bangla literature into English</a:t>
            </a:r>
          </a:p>
          <a:p>
            <a:r>
              <a:rPr lang="en-US" i="1" dirty="0"/>
              <a:t>Dhaka Literary Festival</a:t>
            </a:r>
            <a:r>
              <a:rPr lang="en-US" dirty="0"/>
              <a:t> as a global point of attention, outcome of DTC as a community extension measure (ULAB being the co-organizer)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4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3DF3-6CDA-47FC-860A-73BB77E3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journalism and rumor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3CF-7813-4C39-B144-2AE8D4FDF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FactWatch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www.fact-watch.org</a:t>
            </a:r>
            <a:r>
              <a:rPr lang="en-US" dirty="0"/>
              <a:t>) is a web-based fact-checking service</a:t>
            </a:r>
          </a:p>
          <a:p>
            <a:r>
              <a:rPr lang="en-US" dirty="0"/>
              <a:t>Signatory of IFCN (Poynter’s Institute) and partnered with Facebook</a:t>
            </a:r>
          </a:p>
          <a:p>
            <a:r>
              <a:rPr lang="en-US" dirty="0"/>
              <a:t>New course on data journalism and fact-checking; collaborative research on misinformation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10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762</TotalTime>
  <Words>376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Georgia</vt:lpstr>
      <vt:lpstr>Parallax</vt:lpstr>
      <vt:lpstr>Internationalization at Home: some cases from ULAB</vt:lpstr>
      <vt:lpstr>About ULAB</vt:lpstr>
      <vt:lpstr>IAH: towards a broader definition</vt:lpstr>
      <vt:lpstr>CURRICULUM INTEGRATION PROGRAM</vt:lpstr>
      <vt:lpstr>Internationalization of Research</vt:lpstr>
      <vt:lpstr>Hosting joint-venture research center</vt:lpstr>
      <vt:lpstr>Off-site PhD program</vt:lpstr>
      <vt:lpstr>Area/language studies and community extensions</vt:lpstr>
      <vt:lpstr>Data journalism and rumor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Internationalization at Home: 3 best cases from ULAB</dc:title>
  <dc:creator>Sumon Rahman</dc:creator>
  <cp:lastModifiedBy>Sumon Rahman</cp:lastModifiedBy>
  <cp:revision>6</cp:revision>
  <dcterms:created xsi:type="dcterms:W3CDTF">2022-03-18T17:02:05Z</dcterms:created>
  <dcterms:modified xsi:type="dcterms:W3CDTF">2022-03-24T01:49:26Z</dcterms:modified>
</cp:coreProperties>
</file>