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22"/>
  </p:notesMasterIdLst>
  <p:sldIdLst>
    <p:sldId id="2076137866" r:id="rId3"/>
    <p:sldId id="2076137847" r:id="rId4"/>
    <p:sldId id="2076137867" r:id="rId5"/>
    <p:sldId id="2076137874" r:id="rId6"/>
    <p:sldId id="315" r:id="rId7"/>
    <p:sldId id="324" r:id="rId8"/>
    <p:sldId id="2076137850" r:id="rId9"/>
    <p:sldId id="2076137859" r:id="rId10"/>
    <p:sldId id="2076137869" r:id="rId11"/>
    <p:sldId id="11597" r:id="rId12"/>
    <p:sldId id="2076137870" r:id="rId13"/>
    <p:sldId id="11594" r:id="rId14"/>
    <p:sldId id="2076137873" r:id="rId15"/>
    <p:sldId id="2076137827" r:id="rId16"/>
    <p:sldId id="2076137871" r:id="rId17"/>
    <p:sldId id="2076137872" r:id="rId18"/>
    <p:sldId id="2076137854" r:id="rId19"/>
    <p:sldId id="2076137853" r:id="rId20"/>
    <p:sldId id="69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97"/>
    <a:srgbClr val="4472C4"/>
    <a:srgbClr val="0061A8"/>
    <a:srgbClr val="AAE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FY 15</c:v>
                </c:pt>
                <c:pt idx="1">
                  <c:v>FY 16</c:v>
                </c:pt>
                <c:pt idx="2">
                  <c:v>FY 17</c:v>
                </c:pt>
                <c:pt idx="3">
                  <c:v>FY 18</c:v>
                </c:pt>
                <c:pt idx="4">
                  <c:v>FY 19</c:v>
                </c:pt>
                <c:pt idx="5">
                  <c:v>FY 20</c:v>
                </c:pt>
                <c:pt idx="6">
                  <c:v>FY 21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74.14</c:v>
                </c:pt>
                <c:pt idx="1">
                  <c:v>170.3</c:v>
                </c:pt>
                <c:pt idx="2">
                  <c:v>158.19999999999999</c:v>
                </c:pt>
                <c:pt idx="3">
                  <c:v>288.7</c:v>
                </c:pt>
                <c:pt idx="4">
                  <c:v>317.27</c:v>
                </c:pt>
                <c:pt idx="5">
                  <c:v>326.24</c:v>
                </c:pt>
                <c:pt idx="6">
                  <c:v>332.8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9E-4686-A311-E0CF509968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7219712"/>
        <c:axId val="147301888"/>
      </c:barChart>
      <c:catAx>
        <c:axId val="97219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301888"/>
        <c:crosses val="autoZero"/>
        <c:auto val="1"/>
        <c:lblAlgn val="ctr"/>
        <c:lblOffset val="100"/>
        <c:noMultiLvlLbl val="0"/>
      </c:catAx>
      <c:valAx>
        <c:axId val="1473018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7219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22CE6F-E842-4C84-84DF-883486D9CDCA}" type="doc">
      <dgm:prSet loTypeId="urn:microsoft.com/office/officeart/2011/layout/HexagonRadial" loCatId="officeonlin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D89BB865-D3E6-4FFB-A5DA-10FF90DC951B}">
      <dgm:prSet phldrT="[Text]"/>
      <dgm:spPr/>
      <dgm:t>
        <a:bodyPr/>
        <a:lstStyle/>
        <a:p>
          <a:r>
            <a:rPr lang="en-IN" dirty="0"/>
            <a:t>Study in India Programme</a:t>
          </a:r>
        </a:p>
      </dgm:t>
    </dgm:pt>
    <dgm:pt modelId="{C3961EE8-0CB3-4761-B19D-269655C75135}" type="parTrans" cxnId="{F75C409C-B8BD-4EC3-B15C-1F84B39BE5C9}">
      <dgm:prSet/>
      <dgm:spPr/>
      <dgm:t>
        <a:bodyPr/>
        <a:lstStyle/>
        <a:p>
          <a:endParaRPr lang="en-IN"/>
        </a:p>
      </dgm:t>
    </dgm:pt>
    <dgm:pt modelId="{4A8DE1CB-7A5D-41F2-A662-8F87A3D2E671}" type="sibTrans" cxnId="{F75C409C-B8BD-4EC3-B15C-1F84B39BE5C9}">
      <dgm:prSet/>
      <dgm:spPr/>
      <dgm:t>
        <a:bodyPr/>
        <a:lstStyle/>
        <a:p>
          <a:endParaRPr lang="en-IN"/>
        </a:p>
      </dgm:t>
    </dgm:pt>
    <dgm:pt modelId="{5927A9CE-71DD-48AC-81DB-A00D25B3355D}">
      <dgm:prSet phldrT="[Text]"/>
      <dgm:spPr>
        <a:solidFill>
          <a:srgbClr val="FC524E"/>
        </a:solidFill>
      </dgm:spPr>
      <dgm:t>
        <a:bodyPr/>
        <a:lstStyle/>
        <a:p>
          <a:r>
            <a:rPr lang="en-IN" dirty="0"/>
            <a:t>2600+ Courses</a:t>
          </a:r>
        </a:p>
      </dgm:t>
    </dgm:pt>
    <dgm:pt modelId="{0485138E-021C-4A5B-ADDB-9E1E24CAE9D8}" type="parTrans" cxnId="{15D33712-D30B-4FC1-AA75-BFED26B83930}">
      <dgm:prSet/>
      <dgm:spPr/>
      <dgm:t>
        <a:bodyPr/>
        <a:lstStyle/>
        <a:p>
          <a:endParaRPr lang="en-IN"/>
        </a:p>
      </dgm:t>
    </dgm:pt>
    <dgm:pt modelId="{A7EB53EF-94EE-4529-B56E-B47BCD6AD8E4}" type="sibTrans" cxnId="{15D33712-D30B-4FC1-AA75-BFED26B83930}">
      <dgm:prSet/>
      <dgm:spPr/>
      <dgm:t>
        <a:bodyPr/>
        <a:lstStyle/>
        <a:p>
          <a:endParaRPr lang="en-IN"/>
        </a:p>
      </dgm:t>
    </dgm:pt>
    <dgm:pt modelId="{1ACB4D27-67E2-4A50-AFE9-E19AADEBC860}">
      <dgm:prSet phldrT="[Text]"/>
      <dgm:spPr>
        <a:solidFill>
          <a:srgbClr val="D72F1D"/>
        </a:solidFill>
      </dgm:spPr>
      <dgm:t>
        <a:bodyPr/>
        <a:lstStyle/>
        <a:p>
          <a:r>
            <a:rPr lang="en-IN" dirty="0"/>
            <a:t>160+ Premier Institutions</a:t>
          </a:r>
        </a:p>
      </dgm:t>
    </dgm:pt>
    <dgm:pt modelId="{0EFA2BF4-D03B-4C37-A8C3-32F23A2D5591}" type="parTrans" cxnId="{D64C0A55-49E1-4FA8-BF64-DC0815A5EA68}">
      <dgm:prSet/>
      <dgm:spPr/>
      <dgm:t>
        <a:bodyPr/>
        <a:lstStyle/>
        <a:p>
          <a:endParaRPr lang="en-IN"/>
        </a:p>
      </dgm:t>
    </dgm:pt>
    <dgm:pt modelId="{CC22EA75-2297-4BC6-8303-8C0EF7F850B5}" type="sibTrans" cxnId="{D64C0A55-49E1-4FA8-BF64-DC0815A5EA68}">
      <dgm:prSet/>
      <dgm:spPr/>
      <dgm:t>
        <a:bodyPr/>
        <a:lstStyle/>
        <a:p>
          <a:endParaRPr lang="en-IN"/>
        </a:p>
      </dgm:t>
    </dgm:pt>
    <dgm:pt modelId="{B6C8D5FD-0020-4850-8C06-66BEC13008C6}">
      <dgm:prSet phldrT="[Text]"/>
      <dgm:spPr>
        <a:solidFill>
          <a:srgbClr val="A1390B"/>
        </a:solidFill>
      </dgm:spPr>
      <dgm:t>
        <a:bodyPr/>
        <a:lstStyle/>
        <a:p>
          <a:r>
            <a:rPr lang="en-IN" dirty="0"/>
            <a:t>Secure and Vibrant Inclusive Environment</a:t>
          </a:r>
        </a:p>
      </dgm:t>
    </dgm:pt>
    <dgm:pt modelId="{A7EEA7F3-DDBD-430A-BC29-555C35CF90BE}" type="parTrans" cxnId="{3D899F0F-8990-4BF1-8A65-05641041AE7C}">
      <dgm:prSet/>
      <dgm:spPr/>
      <dgm:t>
        <a:bodyPr/>
        <a:lstStyle/>
        <a:p>
          <a:endParaRPr lang="en-IN"/>
        </a:p>
      </dgm:t>
    </dgm:pt>
    <dgm:pt modelId="{5A659F5B-FF21-44F2-9924-792C00F07F6E}" type="sibTrans" cxnId="{3D899F0F-8990-4BF1-8A65-05641041AE7C}">
      <dgm:prSet/>
      <dgm:spPr/>
      <dgm:t>
        <a:bodyPr/>
        <a:lstStyle/>
        <a:p>
          <a:endParaRPr lang="en-IN"/>
        </a:p>
      </dgm:t>
    </dgm:pt>
    <dgm:pt modelId="{5C9A689F-A63E-4137-B371-9206CC02B75B}">
      <dgm:prSet phldrT="[Text]"/>
      <dgm:spPr/>
      <dgm:t>
        <a:bodyPr/>
        <a:lstStyle/>
        <a:p>
          <a:r>
            <a:rPr lang="en-IN" dirty="0"/>
            <a:t>Tuition Fee Waivers</a:t>
          </a:r>
        </a:p>
      </dgm:t>
    </dgm:pt>
    <dgm:pt modelId="{0FF3732A-EEC2-4558-8E27-7DFEFDD6BD8B}" type="parTrans" cxnId="{5BFFBE52-3FA1-423E-8873-684ED338DEFB}">
      <dgm:prSet/>
      <dgm:spPr/>
      <dgm:t>
        <a:bodyPr/>
        <a:lstStyle/>
        <a:p>
          <a:endParaRPr lang="en-IN"/>
        </a:p>
      </dgm:t>
    </dgm:pt>
    <dgm:pt modelId="{8A3E7663-00F3-4143-A900-9379241F8D1C}" type="sibTrans" cxnId="{5BFFBE52-3FA1-423E-8873-684ED338DEFB}">
      <dgm:prSet/>
      <dgm:spPr/>
      <dgm:t>
        <a:bodyPr/>
        <a:lstStyle/>
        <a:p>
          <a:endParaRPr lang="en-IN"/>
        </a:p>
      </dgm:t>
    </dgm:pt>
    <dgm:pt modelId="{39E32C8E-46A6-4151-B5AA-C5F83EB7230A}">
      <dgm:prSet phldrT="[Text]"/>
      <dgm:spPr/>
      <dgm:t>
        <a:bodyPr/>
        <a:lstStyle/>
        <a:p>
          <a:r>
            <a:rPr lang="en-IN" dirty="0"/>
            <a:t>100,000</a:t>
          </a:r>
        </a:p>
        <a:p>
          <a:r>
            <a:rPr lang="en-IN" dirty="0"/>
            <a:t>Seats</a:t>
          </a:r>
        </a:p>
      </dgm:t>
    </dgm:pt>
    <dgm:pt modelId="{6C111CD4-D908-4545-AA43-CED7B357B8F0}" type="parTrans" cxnId="{E8EB2EB6-38A4-490F-995B-6BA1AD5CEAE3}">
      <dgm:prSet/>
      <dgm:spPr/>
      <dgm:t>
        <a:bodyPr/>
        <a:lstStyle/>
        <a:p>
          <a:endParaRPr lang="en-IN"/>
        </a:p>
      </dgm:t>
    </dgm:pt>
    <dgm:pt modelId="{F8475D65-8911-4111-A742-DB1406E0C57E}" type="sibTrans" cxnId="{E8EB2EB6-38A4-490F-995B-6BA1AD5CEAE3}">
      <dgm:prSet/>
      <dgm:spPr/>
      <dgm:t>
        <a:bodyPr/>
        <a:lstStyle/>
        <a:p>
          <a:endParaRPr lang="en-IN"/>
        </a:p>
      </dgm:t>
    </dgm:pt>
    <dgm:pt modelId="{D1F0CCC0-D27E-4EA6-AFE9-C8C79E8F7FF5}">
      <dgm:prSet phldrT="[Text]"/>
      <dgm:spPr/>
      <dgm:t>
        <a:bodyPr/>
        <a:lstStyle/>
        <a:p>
          <a:r>
            <a:rPr lang="en-IN" dirty="0"/>
            <a:t>UG, PG, PhD Courses</a:t>
          </a:r>
        </a:p>
      </dgm:t>
    </dgm:pt>
    <dgm:pt modelId="{8DA78A90-3BDF-4198-8059-2375F568CFD0}" type="parTrans" cxnId="{07BF7C06-3D43-4452-A168-AF87A6C4F3B7}">
      <dgm:prSet/>
      <dgm:spPr/>
      <dgm:t>
        <a:bodyPr/>
        <a:lstStyle/>
        <a:p>
          <a:endParaRPr lang="en-IN"/>
        </a:p>
      </dgm:t>
    </dgm:pt>
    <dgm:pt modelId="{47AD6D3B-D82B-4E80-B796-DA9303B71A0F}" type="sibTrans" cxnId="{07BF7C06-3D43-4452-A168-AF87A6C4F3B7}">
      <dgm:prSet/>
      <dgm:spPr/>
      <dgm:t>
        <a:bodyPr/>
        <a:lstStyle/>
        <a:p>
          <a:endParaRPr lang="en-IN"/>
        </a:p>
      </dgm:t>
    </dgm:pt>
    <dgm:pt modelId="{1648BF1F-5C7E-4B8A-9CF8-13646A0B139C}" type="pres">
      <dgm:prSet presAssocID="{DF22CE6F-E842-4C84-84DF-883486D9CDC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F1A1067-542E-4412-B3DA-F844FE0A1549}" type="pres">
      <dgm:prSet presAssocID="{D89BB865-D3E6-4FFB-A5DA-10FF90DC951B}" presName="Parent" presStyleLbl="node0" presStyleIdx="0" presStyleCnt="1" custLinFactNeighborX="12" custLinFactNeighborY="14">
        <dgm:presLayoutVars>
          <dgm:chMax val="6"/>
          <dgm:chPref val="6"/>
        </dgm:presLayoutVars>
      </dgm:prSet>
      <dgm:spPr/>
    </dgm:pt>
    <dgm:pt modelId="{F0E3D25C-A6C5-4EBD-BB32-42647330BE1A}" type="pres">
      <dgm:prSet presAssocID="{5927A9CE-71DD-48AC-81DB-A00D25B3355D}" presName="Accent1" presStyleCnt="0"/>
      <dgm:spPr/>
    </dgm:pt>
    <dgm:pt modelId="{00AADA19-7791-4D8E-BECD-14B1FFEFB078}" type="pres">
      <dgm:prSet presAssocID="{5927A9CE-71DD-48AC-81DB-A00D25B3355D}" presName="Accent" presStyleLbl="bgShp" presStyleIdx="0" presStyleCnt="6"/>
      <dgm:spPr/>
    </dgm:pt>
    <dgm:pt modelId="{15BC4614-EABA-48EA-885B-E2C4D9B64EED}" type="pres">
      <dgm:prSet presAssocID="{5927A9CE-71DD-48AC-81DB-A00D25B3355D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2EF25215-6C33-498E-9894-7E2B5E4C7B1B}" type="pres">
      <dgm:prSet presAssocID="{1ACB4D27-67E2-4A50-AFE9-E19AADEBC860}" presName="Accent2" presStyleCnt="0"/>
      <dgm:spPr/>
    </dgm:pt>
    <dgm:pt modelId="{D2F3EB36-8650-4EAE-98CB-CFBD8ED59D00}" type="pres">
      <dgm:prSet presAssocID="{1ACB4D27-67E2-4A50-AFE9-E19AADEBC860}" presName="Accent" presStyleLbl="bgShp" presStyleIdx="1" presStyleCnt="6"/>
      <dgm:spPr/>
    </dgm:pt>
    <dgm:pt modelId="{187391B9-3C8E-47FF-9D32-C9C0D8850481}" type="pres">
      <dgm:prSet presAssocID="{1ACB4D27-67E2-4A50-AFE9-E19AADEBC860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A96355E-ACA0-4E62-A60E-1DBA362462B6}" type="pres">
      <dgm:prSet presAssocID="{B6C8D5FD-0020-4850-8C06-66BEC13008C6}" presName="Accent3" presStyleCnt="0"/>
      <dgm:spPr/>
    </dgm:pt>
    <dgm:pt modelId="{91C9092F-B2AB-4E5A-9CB1-2A173BF8EEE7}" type="pres">
      <dgm:prSet presAssocID="{B6C8D5FD-0020-4850-8C06-66BEC13008C6}" presName="Accent" presStyleLbl="bgShp" presStyleIdx="2" presStyleCnt="6"/>
      <dgm:spPr/>
    </dgm:pt>
    <dgm:pt modelId="{63755DD8-EF18-4274-8A66-7A02F508CD3A}" type="pres">
      <dgm:prSet presAssocID="{B6C8D5FD-0020-4850-8C06-66BEC13008C6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CC84DCB-8F83-40D2-8045-733DB013D6A1}" type="pres">
      <dgm:prSet presAssocID="{5C9A689F-A63E-4137-B371-9206CC02B75B}" presName="Accent4" presStyleCnt="0"/>
      <dgm:spPr/>
    </dgm:pt>
    <dgm:pt modelId="{58F0C9BF-1DC4-416B-AB49-DAAEB8C16A6C}" type="pres">
      <dgm:prSet presAssocID="{5C9A689F-A63E-4137-B371-9206CC02B75B}" presName="Accent" presStyleLbl="bgShp" presStyleIdx="3" presStyleCnt="6"/>
      <dgm:spPr/>
    </dgm:pt>
    <dgm:pt modelId="{1B17BC48-3DDC-42DE-A221-E39E399BE03F}" type="pres">
      <dgm:prSet presAssocID="{5C9A689F-A63E-4137-B371-9206CC02B75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A34DF918-0C05-411E-9BA9-6D786E7AF965}" type="pres">
      <dgm:prSet presAssocID="{39E32C8E-46A6-4151-B5AA-C5F83EB7230A}" presName="Accent5" presStyleCnt="0"/>
      <dgm:spPr/>
    </dgm:pt>
    <dgm:pt modelId="{5F3A8C6A-76A7-449F-A6A9-C347912222EF}" type="pres">
      <dgm:prSet presAssocID="{39E32C8E-46A6-4151-B5AA-C5F83EB7230A}" presName="Accent" presStyleLbl="bgShp" presStyleIdx="4" presStyleCnt="6"/>
      <dgm:spPr/>
    </dgm:pt>
    <dgm:pt modelId="{97FF76DE-CBFD-4931-91E2-7C752025DF5A}" type="pres">
      <dgm:prSet presAssocID="{39E32C8E-46A6-4151-B5AA-C5F83EB7230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B05D220-F161-49D8-8FE1-10CF21006B3A}" type="pres">
      <dgm:prSet presAssocID="{D1F0CCC0-D27E-4EA6-AFE9-C8C79E8F7FF5}" presName="Accent6" presStyleCnt="0"/>
      <dgm:spPr/>
    </dgm:pt>
    <dgm:pt modelId="{46F5C520-B107-4B49-9E5F-BC73C716FEBB}" type="pres">
      <dgm:prSet presAssocID="{D1F0CCC0-D27E-4EA6-AFE9-C8C79E8F7FF5}" presName="Accent" presStyleLbl="bgShp" presStyleIdx="5" presStyleCnt="6"/>
      <dgm:spPr/>
    </dgm:pt>
    <dgm:pt modelId="{9BD500FA-C0CC-44CD-983F-AFA84842A911}" type="pres">
      <dgm:prSet presAssocID="{D1F0CCC0-D27E-4EA6-AFE9-C8C79E8F7FF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07BF7C06-3D43-4452-A168-AF87A6C4F3B7}" srcId="{D89BB865-D3E6-4FFB-A5DA-10FF90DC951B}" destId="{D1F0CCC0-D27E-4EA6-AFE9-C8C79E8F7FF5}" srcOrd="5" destOrd="0" parTransId="{8DA78A90-3BDF-4198-8059-2375F568CFD0}" sibTransId="{47AD6D3B-D82B-4E80-B796-DA9303B71A0F}"/>
    <dgm:cxn modelId="{793E6209-6A3E-4DBA-B506-AB1B897687FB}" type="presOf" srcId="{B6C8D5FD-0020-4850-8C06-66BEC13008C6}" destId="{63755DD8-EF18-4274-8A66-7A02F508CD3A}" srcOrd="0" destOrd="0" presId="urn:microsoft.com/office/officeart/2011/layout/HexagonRadial"/>
    <dgm:cxn modelId="{3D899F0F-8990-4BF1-8A65-05641041AE7C}" srcId="{D89BB865-D3E6-4FFB-A5DA-10FF90DC951B}" destId="{B6C8D5FD-0020-4850-8C06-66BEC13008C6}" srcOrd="2" destOrd="0" parTransId="{A7EEA7F3-DDBD-430A-BC29-555C35CF90BE}" sibTransId="{5A659F5B-FF21-44F2-9924-792C00F07F6E}"/>
    <dgm:cxn modelId="{15D33712-D30B-4FC1-AA75-BFED26B83930}" srcId="{D89BB865-D3E6-4FFB-A5DA-10FF90DC951B}" destId="{5927A9CE-71DD-48AC-81DB-A00D25B3355D}" srcOrd="0" destOrd="0" parTransId="{0485138E-021C-4A5B-ADDB-9E1E24CAE9D8}" sibTransId="{A7EB53EF-94EE-4529-B56E-B47BCD6AD8E4}"/>
    <dgm:cxn modelId="{C3B8693D-C1CB-4275-B130-020BBBAB2079}" type="presOf" srcId="{D89BB865-D3E6-4FFB-A5DA-10FF90DC951B}" destId="{AF1A1067-542E-4412-B3DA-F844FE0A1549}" srcOrd="0" destOrd="0" presId="urn:microsoft.com/office/officeart/2011/layout/HexagonRadial"/>
    <dgm:cxn modelId="{F6534F65-12F3-442A-8B08-A180DB248BCC}" type="presOf" srcId="{1ACB4D27-67E2-4A50-AFE9-E19AADEBC860}" destId="{187391B9-3C8E-47FF-9D32-C9C0D8850481}" srcOrd="0" destOrd="0" presId="urn:microsoft.com/office/officeart/2011/layout/HexagonRadial"/>
    <dgm:cxn modelId="{721AA365-5B82-4366-8658-E0813ABB9124}" type="presOf" srcId="{DF22CE6F-E842-4C84-84DF-883486D9CDCA}" destId="{1648BF1F-5C7E-4B8A-9CF8-13646A0B139C}" srcOrd="0" destOrd="0" presId="urn:microsoft.com/office/officeart/2011/layout/HexagonRadial"/>
    <dgm:cxn modelId="{5BFFBE52-3FA1-423E-8873-684ED338DEFB}" srcId="{D89BB865-D3E6-4FFB-A5DA-10FF90DC951B}" destId="{5C9A689F-A63E-4137-B371-9206CC02B75B}" srcOrd="3" destOrd="0" parTransId="{0FF3732A-EEC2-4558-8E27-7DFEFDD6BD8B}" sibTransId="{8A3E7663-00F3-4143-A900-9379241F8D1C}"/>
    <dgm:cxn modelId="{D64C0A55-49E1-4FA8-BF64-DC0815A5EA68}" srcId="{D89BB865-D3E6-4FFB-A5DA-10FF90DC951B}" destId="{1ACB4D27-67E2-4A50-AFE9-E19AADEBC860}" srcOrd="1" destOrd="0" parTransId="{0EFA2BF4-D03B-4C37-A8C3-32F23A2D5591}" sibTransId="{CC22EA75-2297-4BC6-8303-8C0EF7F850B5}"/>
    <dgm:cxn modelId="{F75C409C-B8BD-4EC3-B15C-1F84B39BE5C9}" srcId="{DF22CE6F-E842-4C84-84DF-883486D9CDCA}" destId="{D89BB865-D3E6-4FFB-A5DA-10FF90DC951B}" srcOrd="0" destOrd="0" parTransId="{C3961EE8-0CB3-4761-B19D-269655C75135}" sibTransId="{4A8DE1CB-7A5D-41F2-A662-8F87A3D2E671}"/>
    <dgm:cxn modelId="{5F8BB69D-57AC-4FAA-8DFF-8FC2447CAD0B}" type="presOf" srcId="{D1F0CCC0-D27E-4EA6-AFE9-C8C79E8F7FF5}" destId="{9BD500FA-C0CC-44CD-983F-AFA84842A911}" srcOrd="0" destOrd="0" presId="urn:microsoft.com/office/officeart/2011/layout/HexagonRadial"/>
    <dgm:cxn modelId="{4B7D49AB-3F88-4C32-9462-9A77E30527AD}" type="presOf" srcId="{5927A9CE-71DD-48AC-81DB-A00D25B3355D}" destId="{15BC4614-EABA-48EA-885B-E2C4D9B64EED}" srcOrd="0" destOrd="0" presId="urn:microsoft.com/office/officeart/2011/layout/HexagonRadial"/>
    <dgm:cxn modelId="{E8EB2EB6-38A4-490F-995B-6BA1AD5CEAE3}" srcId="{D89BB865-D3E6-4FFB-A5DA-10FF90DC951B}" destId="{39E32C8E-46A6-4151-B5AA-C5F83EB7230A}" srcOrd="4" destOrd="0" parTransId="{6C111CD4-D908-4545-AA43-CED7B357B8F0}" sibTransId="{F8475D65-8911-4111-A742-DB1406E0C57E}"/>
    <dgm:cxn modelId="{5C78A5F5-15E6-41FD-961D-9D145EB48147}" type="presOf" srcId="{39E32C8E-46A6-4151-B5AA-C5F83EB7230A}" destId="{97FF76DE-CBFD-4931-91E2-7C752025DF5A}" srcOrd="0" destOrd="0" presId="urn:microsoft.com/office/officeart/2011/layout/HexagonRadial"/>
    <dgm:cxn modelId="{6DE2C2F7-B132-493F-8A52-E5949D3FC2BC}" type="presOf" srcId="{5C9A689F-A63E-4137-B371-9206CC02B75B}" destId="{1B17BC48-3DDC-42DE-A221-E39E399BE03F}" srcOrd="0" destOrd="0" presId="urn:microsoft.com/office/officeart/2011/layout/HexagonRadial"/>
    <dgm:cxn modelId="{B1FA147F-108D-4CE3-A37B-A8855A4DCE11}" type="presParOf" srcId="{1648BF1F-5C7E-4B8A-9CF8-13646A0B139C}" destId="{AF1A1067-542E-4412-B3DA-F844FE0A1549}" srcOrd="0" destOrd="0" presId="urn:microsoft.com/office/officeart/2011/layout/HexagonRadial"/>
    <dgm:cxn modelId="{DC8B53D3-3A0F-46F7-81BA-D7BC52C86848}" type="presParOf" srcId="{1648BF1F-5C7E-4B8A-9CF8-13646A0B139C}" destId="{F0E3D25C-A6C5-4EBD-BB32-42647330BE1A}" srcOrd="1" destOrd="0" presId="urn:microsoft.com/office/officeart/2011/layout/HexagonRadial"/>
    <dgm:cxn modelId="{B921EC44-4CA9-4453-BE5E-D2AA676917D8}" type="presParOf" srcId="{F0E3D25C-A6C5-4EBD-BB32-42647330BE1A}" destId="{00AADA19-7791-4D8E-BECD-14B1FFEFB078}" srcOrd="0" destOrd="0" presId="urn:microsoft.com/office/officeart/2011/layout/HexagonRadial"/>
    <dgm:cxn modelId="{9F9385FF-436D-473B-88CA-F51881950269}" type="presParOf" srcId="{1648BF1F-5C7E-4B8A-9CF8-13646A0B139C}" destId="{15BC4614-EABA-48EA-885B-E2C4D9B64EED}" srcOrd="2" destOrd="0" presId="urn:microsoft.com/office/officeart/2011/layout/HexagonRadial"/>
    <dgm:cxn modelId="{DD0F1DDB-400D-41A0-8AC1-26012DE52FFC}" type="presParOf" srcId="{1648BF1F-5C7E-4B8A-9CF8-13646A0B139C}" destId="{2EF25215-6C33-498E-9894-7E2B5E4C7B1B}" srcOrd="3" destOrd="0" presId="urn:microsoft.com/office/officeart/2011/layout/HexagonRadial"/>
    <dgm:cxn modelId="{EA477075-0848-4838-B44A-715E0B51D0D3}" type="presParOf" srcId="{2EF25215-6C33-498E-9894-7E2B5E4C7B1B}" destId="{D2F3EB36-8650-4EAE-98CB-CFBD8ED59D00}" srcOrd="0" destOrd="0" presId="urn:microsoft.com/office/officeart/2011/layout/HexagonRadial"/>
    <dgm:cxn modelId="{1A2FCF4F-916D-4756-ACD8-4C6CB25E3EFC}" type="presParOf" srcId="{1648BF1F-5C7E-4B8A-9CF8-13646A0B139C}" destId="{187391B9-3C8E-47FF-9D32-C9C0D8850481}" srcOrd="4" destOrd="0" presId="urn:microsoft.com/office/officeart/2011/layout/HexagonRadial"/>
    <dgm:cxn modelId="{08EE4A7C-A7A0-4E4D-B827-04739A37F726}" type="presParOf" srcId="{1648BF1F-5C7E-4B8A-9CF8-13646A0B139C}" destId="{BA96355E-ACA0-4E62-A60E-1DBA362462B6}" srcOrd="5" destOrd="0" presId="urn:microsoft.com/office/officeart/2011/layout/HexagonRadial"/>
    <dgm:cxn modelId="{A642C8BF-9D23-440F-9D81-A93DA34F10C3}" type="presParOf" srcId="{BA96355E-ACA0-4E62-A60E-1DBA362462B6}" destId="{91C9092F-B2AB-4E5A-9CB1-2A173BF8EEE7}" srcOrd="0" destOrd="0" presId="urn:microsoft.com/office/officeart/2011/layout/HexagonRadial"/>
    <dgm:cxn modelId="{BB625942-FBC1-490A-A542-50574691E2E3}" type="presParOf" srcId="{1648BF1F-5C7E-4B8A-9CF8-13646A0B139C}" destId="{63755DD8-EF18-4274-8A66-7A02F508CD3A}" srcOrd="6" destOrd="0" presId="urn:microsoft.com/office/officeart/2011/layout/HexagonRadial"/>
    <dgm:cxn modelId="{84164E30-1053-4F83-BAF5-5BD8E873C3F4}" type="presParOf" srcId="{1648BF1F-5C7E-4B8A-9CF8-13646A0B139C}" destId="{8CC84DCB-8F83-40D2-8045-733DB013D6A1}" srcOrd="7" destOrd="0" presId="urn:microsoft.com/office/officeart/2011/layout/HexagonRadial"/>
    <dgm:cxn modelId="{EF7BB2BB-0585-40C0-92F2-D94DBE462042}" type="presParOf" srcId="{8CC84DCB-8F83-40D2-8045-733DB013D6A1}" destId="{58F0C9BF-1DC4-416B-AB49-DAAEB8C16A6C}" srcOrd="0" destOrd="0" presId="urn:microsoft.com/office/officeart/2011/layout/HexagonRadial"/>
    <dgm:cxn modelId="{002C2553-FE26-4F9C-8667-50752AD96AF3}" type="presParOf" srcId="{1648BF1F-5C7E-4B8A-9CF8-13646A0B139C}" destId="{1B17BC48-3DDC-42DE-A221-E39E399BE03F}" srcOrd="8" destOrd="0" presId="urn:microsoft.com/office/officeart/2011/layout/HexagonRadial"/>
    <dgm:cxn modelId="{391C923E-098D-411A-B25D-584F40C51DAA}" type="presParOf" srcId="{1648BF1F-5C7E-4B8A-9CF8-13646A0B139C}" destId="{A34DF918-0C05-411E-9BA9-6D786E7AF965}" srcOrd="9" destOrd="0" presId="urn:microsoft.com/office/officeart/2011/layout/HexagonRadial"/>
    <dgm:cxn modelId="{53638FF0-EE2F-4482-9AAC-5F6591986075}" type="presParOf" srcId="{A34DF918-0C05-411E-9BA9-6D786E7AF965}" destId="{5F3A8C6A-76A7-449F-A6A9-C347912222EF}" srcOrd="0" destOrd="0" presId="urn:microsoft.com/office/officeart/2011/layout/HexagonRadial"/>
    <dgm:cxn modelId="{FD4EFC33-3A72-4AAD-9741-9622C4759418}" type="presParOf" srcId="{1648BF1F-5C7E-4B8A-9CF8-13646A0B139C}" destId="{97FF76DE-CBFD-4931-91E2-7C752025DF5A}" srcOrd="10" destOrd="0" presId="urn:microsoft.com/office/officeart/2011/layout/HexagonRadial"/>
    <dgm:cxn modelId="{4AED7140-2BA5-431D-9808-93C2BE3F81FF}" type="presParOf" srcId="{1648BF1F-5C7E-4B8A-9CF8-13646A0B139C}" destId="{FB05D220-F161-49D8-8FE1-10CF21006B3A}" srcOrd="11" destOrd="0" presId="urn:microsoft.com/office/officeart/2011/layout/HexagonRadial"/>
    <dgm:cxn modelId="{1C7C5F45-6D3A-494E-964A-A31618C7FE80}" type="presParOf" srcId="{FB05D220-F161-49D8-8FE1-10CF21006B3A}" destId="{46F5C520-B107-4B49-9E5F-BC73C716FEBB}" srcOrd="0" destOrd="0" presId="urn:microsoft.com/office/officeart/2011/layout/HexagonRadial"/>
    <dgm:cxn modelId="{7966BB9B-9B02-4200-9DFB-1E522AA7BDDC}" type="presParOf" srcId="{1648BF1F-5C7E-4B8A-9CF8-13646A0B139C}" destId="{9BD500FA-C0CC-44CD-983F-AFA84842A91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400226-1357-43DB-8507-FCF9FA708D12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4B87188D-5D06-4A91-B96F-B7A57B764594}">
      <dgm:prSet phldrT="[Text]"/>
      <dgm:spPr/>
      <dgm:t>
        <a:bodyPr/>
        <a:lstStyle/>
        <a:p>
          <a:pPr>
            <a:buClrTx/>
            <a:buSzTx/>
            <a:buFontTx/>
            <a:buNone/>
          </a:pPr>
          <a:r>
            <a:rPr lang="en-US" b="0"/>
            <a:t>Dance and Music</a:t>
          </a:r>
          <a:endParaRPr lang="en-IN" dirty="0"/>
        </a:p>
      </dgm:t>
    </dgm:pt>
    <dgm:pt modelId="{FA678A38-3140-4038-A66F-5DA3A6813A27}" type="parTrans" cxnId="{FE4906C6-DEC6-4B42-906A-75B52200EBCB}">
      <dgm:prSet/>
      <dgm:spPr/>
      <dgm:t>
        <a:bodyPr/>
        <a:lstStyle/>
        <a:p>
          <a:endParaRPr lang="en-IN"/>
        </a:p>
      </dgm:t>
    </dgm:pt>
    <dgm:pt modelId="{2E24FFAB-F942-4A5D-B3B5-93F7E3226553}" type="sibTrans" cxnId="{FE4906C6-DEC6-4B42-906A-75B52200EBCB}">
      <dgm:prSet/>
      <dgm:spPr/>
      <dgm:t>
        <a:bodyPr/>
        <a:lstStyle/>
        <a:p>
          <a:endParaRPr lang="en-IN"/>
        </a:p>
      </dgm:t>
    </dgm:pt>
    <dgm:pt modelId="{DE56A639-43A8-4939-A72C-655CD837DBAD}">
      <dgm:prSet phldrT="[Text]"/>
      <dgm:spPr/>
      <dgm:t>
        <a:bodyPr/>
        <a:lstStyle/>
        <a:p>
          <a:pPr>
            <a:buClrTx/>
            <a:buSzTx/>
            <a:buFontTx/>
            <a:buNone/>
          </a:pPr>
          <a:r>
            <a:rPr lang="en-US" b="0" dirty="0"/>
            <a:t>Indian Cuisine</a:t>
          </a:r>
          <a:endParaRPr lang="en-IN" dirty="0"/>
        </a:p>
      </dgm:t>
    </dgm:pt>
    <dgm:pt modelId="{FA2DF6A9-5799-466D-BD81-BDE636B97EBF}" type="parTrans" cxnId="{C1E6533D-3C29-47E8-BF9C-6C1A8B0D1685}">
      <dgm:prSet/>
      <dgm:spPr/>
      <dgm:t>
        <a:bodyPr/>
        <a:lstStyle/>
        <a:p>
          <a:endParaRPr lang="en-IN"/>
        </a:p>
      </dgm:t>
    </dgm:pt>
    <dgm:pt modelId="{9C05D8B5-503C-4BFA-9978-9ED5CD352494}" type="sibTrans" cxnId="{C1E6533D-3C29-47E8-BF9C-6C1A8B0D1685}">
      <dgm:prSet/>
      <dgm:spPr/>
      <dgm:t>
        <a:bodyPr/>
        <a:lstStyle/>
        <a:p>
          <a:endParaRPr lang="en-IN"/>
        </a:p>
      </dgm:t>
    </dgm:pt>
    <dgm:pt modelId="{14806765-944E-48B4-AE9F-1B58B67C7E6D}">
      <dgm:prSet phldrT="[Text]"/>
      <dgm:spPr/>
      <dgm:t>
        <a:bodyPr/>
        <a:lstStyle/>
        <a:p>
          <a:r>
            <a:rPr lang="en-US" b="0" dirty="0"/>
            <a:t>Naturopathy</a:t>
          </a:r>
          <a:endParaRPr lang="en-IN" dirty="0"/>
        </a:p>
      </dgm:t>
    </dgm:pt>
    <dgm:pt modelId="{C9BE3C57-CBFE-4FA4-8415-C5AA791C49AE}" type="parTrans" cxnId="{D5198AAF-3BA0-4C3F-890C-6C4320DE65B2}">
      <dgm:prSet/>
      <dgm:spPr/>
      <dgm:t>
        <a:bodyPr/>
        <a:lstStyle/>
        <a:p>
          <a:endParaRPr lang="en-IN"/>
        </a:p>
      </dgm:t>
    </dgm:pt>
    <dgm:pt modelId="{AAA9FE75-9F50-4B4E-967B-F1763A5AC49C}" type="sibTrans" cxnId="{D5198AAF-3BA0-4C3F-890C-6C4320DE65B2}">
      <dgm:prSet/>
      <dgm:spPr/>
      <dgm:t>
        <a:bodyPr/>
        <a:lstStyle/>
        <a:p>
          <a:endParaRPr lang="en-IN"/>
        </a:p>
      </dgm:t>
    </dgm:pt>
    <dgm:pt modelId="{828AF7E4-2F96-4ED6-B5E8-85C8580E0E8C}">
      <dgm:prSet phldrT="[Text]"/>
      <dgm:spPr/>
      <dgm:t>
        <a:bodyPr/>
        <a:lstStyle/>
        <a:p>
          <a:pPr>
            <a:buClrTx/>
            <a:buSzTx/>
            <a:buFontTx/>
            <a:buNone/>
          </a:pPr>
          <a:r>
            <a:rPr lang="en-US" b="0"/>
            <a:t>Yogic Sciences</a:t>
          </a:r>
          <a:endParaRPr lang="en-IN" dirty="0"/>
        </a:p>
      </dgm:t>
    </dgm:pt>
    <dgm:pt modelId="{63F640BA-5F2B-484B-9A66-C41CF361C918}" type="parTrans" cxnId="{6A6FA8E8-2BFE-4C97-9A1F-99A5B0C89DA5}">
      <dgm:prSet/>
      <dgm:spPr/>
      <dgm:t>
        <a:bodyPr/>
        <a:lstStyle/>
        <a:p>
          <a:endParaRPr lang="en-IN"/>
        </a:p>
      </dgm:t>
    </dgm:pt>
    <dgm:pt modelId="{92F2EDEE-7CB5-4BF8-990D-7DFAEF589286}" type="sibTrans" cxnId="{6A6FA8E8-2BFE-4C97-9A1F-99A5B0C89DA5}">
      <dgm:prSet/>
      <dgm:spPr/>
      <dgm:t>
        <a:bodyPr/>
        <a:lstStyle/>
        <a:p>
          <a:endParaRPr lang="en-IN"/>
        </a:p>
      </dgm:t>
    </dgm:pt>
    <dgm:pt modelId="{B9DD63C3-EC9E-4C52-881E-AE4ED500B85E}">
      <dgm:prSet phldrT="[Text]"/>
      <dgm:spPr/>
      <dgm:t>
        <a:bodyPr/>
        <a:lstStyle/>
        <a:p>
          <a:pPr>
            <a:buClrTx/>
            <a:buSzTx/>
            <a:buFontTx/>
            <a:buNone/>
          </a:pPr>
          <a:r>
            <a:rPr lang="en-US" b="0"/>
            <a:t>Buddhist studies</a:t>
          </a:r>
          <a:endParaRPr lang="en-IN" dirty="0"/>
        </a:p>
      </dgm:t>
    </dgm:pt>
    <dgm:pt modelId="{5711667C-244A-47C3-8D6F-DC8ED742CDC5}" type="parTrans" cxnId="{0B4A17AF-B60B-40C3-8B97-1B43BB5EF378}">
      <dgm:prSet/>
      <dgm:spPr/>
      <dgm:t>
        <a:bodyPr/>
        <a:lstStyle/>
        <a:p>
          <a:endParaRPr lang="en-IN"/>
        </a:p>
      </dgm:t>
    </dgm:pt>
    <dgm:pt modelId="{913F9D1C-E056-4949-BAB7-736DF1E8407D}" type="sibTrans" cxnId="{0B4A17AF-B60B-40C3-8B97-1B43BB5EF378}">
      <dgm:prSet/>
      <dgm:spPr/>
      <dgm:t>
        <a:bodyPr/>
        <a:lstStyle/>
        <a:p>
          <a:endParaRPr lang="en-IN"/>
        </a:p>
      </dgm:t>
    </dgm:pt>
    <dgm:pt modelId="{E2A8152E-36EB-402E-9F85-4320D75FFC77}" type="pres">
      <dgm:prSet presAssocID="{98400226-1357-43DB-8507-FCF9FA708D12}" presName="cycle" presStyleCnt="0">
        <dgm:presLayoutVars>
          <dgm:dir/>
          <dgm:resizeHandles val="exact"/>
        </dgm:presLayoutVars>
      </dgm:prSet>
      <dgm:spPr/>
    </dgm:pt>
    <dgm:pt modelId="{4A68DBD3-C1D9-4BFC-ACE3-70CCE5362ADD}" type="pres">
      <dgm:prSet presAssocID="{4B87188D-5D06-4A91-B96F-B7A57B764594}" presName="node" presStyleLbl="node1" presStyleIdx="0" presStyleCnt="5">
        <dgm:presLayoutVars>
          <dgm:bulletEnabled val="1"/>
        </dgm:presLayoutVars>
      </dgm:prSet>
      <dgm:spPr/>
    </dgm:pt>
    <dgm:pt modelId="{078C6D96-D183-45E4-9826-1485B2237400}" type="pres">
      <dgm:prSet presAssocID="{4B87188D-5D06-4A91-B96F-B7A57B764594}" presName="spNode" presStyleCnt="0"/>
      <dgm:spPr/>
    </dgm:pt>
    <dgm:pt modelId="{A48CA14D-D5F6-4F6A-8431-14DF90F270C8}" type="pres">
      <dgm:prSet presAssocID="{2E24FFAB-F942-4A5D-B3B5-93F7E3226553}" presName="sibTrans" presStyleLbl="sibTrans1D1" presStyleIdx="0" presStyleCnt="5"/>
      <dgm:spPr/>
    </dgm:pt>
    <dgm:pt modelId="{65E7DC1D-ECAB-4309-923C-DF934596A99A}" type="pres">
      <dgm:prSet presAssocID="{DE56A639-43A8-4939-A72C-655CD837DBAD}" presName="node" presStyleLbl="node1" presStyleIdx="1" presStyleCnt="5" custRadScaleRad="100858" custRadScaleInc="659">
        <dgm:presLayoutVars>
          <dgm:bulletEnabled val="1"/>
        </dgm:presLayoutVars>
      </dgm:prSet>
      <dgm:spPr/>
    </dgm:pt>
    <dgm:pt modelId="{6F4361F0-DF90-49F0-8C73-10321026DDB4}" type="pres">
      <dgm:prSet presAssocID="{DE56A639-43A8-4939-A72C-655CD837DBAD}" presName="spNode" presStyleCnt="0"/>
      <dgm:spPr/>
    </dgm:pt>
    <dgm:pt modelId="{2DB69DC5-10A5-4BB8-8C47-24A2C09C8A05}" type="pres">
      <dgm:prSet presAssocID="{9C05D8B5-503C-4BFA-9978-9ED5CD352494}" presName="sibTrans" presStyleLbl="sibTrans1D1" presStyleIdx="1" presStyleCnt="5"/>
      <dgm:spPr/>
    </dgm:pt>
    <dgm:pt modelId="{ADB01EB1-1DA3-4A95-AD11-878636E7010F}" type="pres">
      <dgm:prSet presAssocID="{14806765-944E-48B4-AE9F-1B58B67C7E6D}" presName="node" presStyleLbl="node1" presStyleIdx="2" presStyleCnt="5">
        <dgm:presLayoutVars>
          <dgm:bulletEnabled val="1"/>
        </dgm:presLayoutVars>
      </dgm:prSet>
      <dgm:spPr/>
    </dgm:pt>
    <dgm:pt modelId="{EE9FEDFF-7074-4E25-9CD7-2D47DF7F2BC4}" type="pres">
      <dgm:prSet presAssocID="{14806765-944E-48B4-AE9F-1B58B67C7E6D}" presName="spNode" presStyleCnt="0"/>
      <dgm:spPr/>
    </dgm:pt>
    <dgm:pt modelId="{96952690-D53E-409D-945A-BF9786954F0D}" type="pres">
      <dgm:prSet presAssocID="{AAA9FE75-9F50-4B4E-967B-F1763A5AC49C}" presName="sibTrans" presStyleLbl="sibTrans1D1" presStyleIdx="2" presStyleCnt="5"/>
      <dgm:spPr/>
    </dgm:pt>
    <dgm:pt modelId="{3BF0B62C-9450-40C3-876A-EA94744ECBA6}" type="pres">
      <dgm:prSet presAssocID="{828AF7E4-2F96-4ED6-B5E8-85C8580E0E8C}" presName="node" presStyleLbl="node1" presStyleIdx="3" presStyleCnt="5">
        <dgm:presLayoutVars>
          <dgm:bulletEnabled val="1"/>
        </dgm:presLayoutVars>
      </dgm:prSet>
      <dgm:spPr/>
    </dgm:pt>
    <dgm:pt modelId="{C3DE712C-804B-4CB7-BC3C-3D18C1EA25CE}" type="pres">
      <dgm:prSet presAssocID="{828AF7E4-2F96-4ED6-B5E8-85C8580E0E8C}" presName="spNode" presStyleCnt="0"/>
      <dgm:spPr/>
    </dgm:pt>
    <dgm:pt modelId="{1DD4DF18-1E8A-4B31-8944-2111D16BCF95}" type="pres">
      <dgm:prSet presAssocID="{92F2EDEE-7CB5-4BF8-990D-7DFAEF589286}" presName="sibTrans" presStyleLbl="sibTrans1D1" presStyleIdx="3" presStyleCnt="5"/>
      <dgm:spPr/>
    </dgm:pt>
    <dgm:pt modelId="{8FA16D00-CF2B-432C-A75A-F299D9B10BC1}" type="pres">
      <dgm:prSet presAssocID="{B9DD63C3-EC9E-4C52-881E-AE4ED500B85E}" presName="node" presStyleLbl="node1" presStyleIdx="4" presStyleCnt="5">
        <dgm:presLayoutVars>
          <dgm:bulletEnabled val="1"/>
        </dgm:presLayoutVars>
      </dgm:prSet>
      <dgm:spPr/>
    </dgm:pt>
    <dgm:pt modelId="{7C946399-1279-40A0-892D-5584CC9D8A80}" type="pres">
      <dgm:prSet presAssocID="{B9DD63C3-EC9E-4C52-881E-AE4ED500B85E}" presName="spNode" presStyleCnt="0"/>
      <dgm:spPr/>
    </dgm:pt>
    <dgm:pt modelId="{BA2B8F68-BCA9-44E5-A975-7D0350D02454}" type="pres">
      <dgm:prSet presAssocID="{913F9D1C-E056-4949-BAB7-736DF1E8407D}" presName="sibTrans" presStyleLbl="sibTrans1D1" presStyleIdx="4" presStyleCnt="5"/>
      <dgm:spPr/>
    </dgm:pt>
  </dgm:ptLst>
  <dgm:cxnLst>
    <dgm:cxn modelId="{6D0FA402-889E-4A06-801E-F153F50DD148}" type="presOf" srcId="{913F9D1C-E056-4949-BAB7-736DF1E8407D}" destId="{BA2B8F68-BCA9-44E5-A975-7D0350D02454}" srcOrd="0" destOrd="0" presId="urn:microsoft.com/office/officeart/2005/8/layout/cycle6"/>
    <dgm:cxn modelId="{B9888C16-9542-4006-AB3F-4DD6CE92D2B9}" type="presOf" srcId="{2E24FFAB-F942-4A5D-B3B5-93F7E3226553}" destId="{A48CA14D-D5F6-4F6A-8431-14DF90F270C8}" srcOrd="0" destOrd="0" presId="urn:microsoft.com/office/officeart/2005/8/layout/cycle6"/>
    <dgm:cxn modelId="{C1E6533D-3C29-47E8-BF9C-6C1A8B0D1685}" srcId="{98400226-1357-43DB-8507-FCF9FA708D12}" destId="{DE56A639-43A8-4939-A72C-655CD837DBAD}" srcOrd="1" destOrd="0" parTransId="{FA2DF6A9-5799-466D-BD81-BDE636B97EBF}" sibTransId="{9C05D8B5-503C-4BFA-9978-9ED5CD352494}"/>
    <dgm:cxn modelId="{5D9DA574-C7A3-47CB-8811-F237B93D4DE2}" type="presOf" srcId="{92F2EDEE-7CB5-4BF8-990D-7DFAEF589286}" destId="{1DD4DF18-1E8A-4B31-8944-2111D16BCF95}" srcOrd="0" destOrd="0" presId="urn:microsoft.com/office/officeart/2005/8/layout/cycle6"/>
    <dgm:cxn modelId="{5B1BC680-A0EB-4301-9577-DE357F92F93E}" type="presOf" srcId="{AAA9FE75-9F50-4B4E-967B-F1763A5AC49C}" destId="{96952690-D53E-409D-945A-BF9786954F0D}" srcOrd="0" destOrd="0" presId="urn:microsoft.com/office/officeart/2005/8/layout/cycle6"/>
    <dgm:cxn modelId="{6354E684-33F6-4EC2-BFDE-FA92090F2DA2}" type="presOf" srcId="{98400226-1357-43DB-8507-FCF9FA708D12}" destId="{E2A8152E-36EB-402E-9F85-4320D75FFC77}" srcOrd="0" destOrd="0" presId="urn:microsoft.com/office/officeart/2005/8/layout/cycle6"/>
    <dgm:cxn modelId="{2274408B-20BB-4D63-B883-24E0A6F5E435}" type="presOf" srcId="{DE56A639-43A8-4939-A72C-655CD837DBAD}" destId="{65E7DC1D-ECAB-4309-923C-DF934596A99A}" srcOrd="0" destOrd="0" presId="urn:microsoft.com/office/officeart/2005/8/layout/cycle6"/>
    <dgm:cxn modelId="{5AF90B9D-748A-4523-827F-89CF3EE8A6BB}" type="presOf" srcId="{B9DD63C3-EC9E-4C52-881E-AE4ED500B85E}" destId="{8FA16D00-CF2B-432C-A75A-F299D9B10BC1}" srcOrd="0" destOrd="0" presId="urn:microsoft.com/office/officeart/2005/8/layout/cycle6"/>
    <dgm:cxn modelId="{6A4D2FA7-0F5D-40C1-89DC-96052611B786}" type="presOf" srcId="{14806765-944E-48B4-AE9F-1B58B67C7E6D}" destId="{ADB01EB1-1DA3-4A95-AD11-878636E7010F}" srcOrd="0" destOrd="0" presId="urn:microsoft.com/office/officeart/2005/8/layout/cycle6"/>
    <dgm:cxn modelId="{0B4A17AF-B60B-40C3-8B97-1B43BB5EF378}" srcId="{98400226-1357-43DB-8507-FCF9FA708D12}" destId="{B9DD63C3-EC9E-4C52-881E-AE4ED500B85E}" srcOrd="4" destOrd="0" parTransId="{5711667C-244A-47C3-8D6F-DC8ED742CDC5}" sibTransId="{913F9D1C-E056-4949-BAB7-736DF1E8407D}"/>
    <dgm:cxn modelId="{D5198AAF-3BA0-4C3F-890C-6C4320DE65B2}" srcId="{98400226-1357-43DB-8507-FCF9FA708D12}" destId="{14806765-944E-48B4-AE9F-1B58B67C7E6D}" srcOrd="2" destOrd="0" parTransId="{C9BE3C57-CBFE-4FA4-8415-C5AA791C49AE}" sibTransId="{AAA9FE75-9F50-4B4E-967B-F1763A5AC49C}"/>
    <dgm:cxn modelId="{FE4906C6-DEC6-4B42-906A-75B52200EBCB}" srcId="{98400226-1357-43DB-8507-FCF9FA708D12}" destId="{4B87188D-5D06-4A91-B96F-B7A57B764594}" srcOrd="0" destOrd="0" parTransId="{FA678A38-3140-4038-A66F-5DA3A6813A27}" sibTransId="{2E24FFAB-F942-4A5D-B3B5-93F7E3226553}"/>
    <dgm:cxn modelId="{669E2DDA-7ADD-43C5-9731-27EB5A8BACF6}" type="presOf" srcId="{9C05D8B5-503C-4BFA-9978-9ED5CD352494}" destId="{2DB69DC5-10A5-4BB8-8C47-24A2C09C8A05}" srcOrd="0" destOrd="0" presId="urn:microsoft.com/office/officeart/2005/8/layout/cycle6"/>
    <dgm:cxn modelId="{6A6FA8E8-2BFE-4C97-9A1F-99A5B0C89DA5}" srcId="{98400226-1357-43DB-8507-FCF9FA708D12}" destId="{828AF7E4-2F96-4ED6-B5E8-85C8580E0E8C}" srcOrd="3" destOrd="0" parTransId="{63F640BA-5F2B-484B-9A66-C41CF361C918}" sibTransId="{92F2EDEE-7CB5-4BF8-990D-7DFAEF589286}"/>
    <dgm:cxn modelId="{A852A7F1-8E49-4E34-873F-BBF85312E2C7}" type="presOf" srcId="{4B87188D-5D06-4A91-B96F-B7A57B764594}" destId="{4A68DBD3-C1D9-4BFC-ACE3-70CCE5362ADD}" srcOrd="0" destOrd="0" presId="urn:microsoft.com/office/officeart/2005/8/layout/cycle6"/>
    <dgm:cxn modelId="{3BE9C0FB-7C6B-4454-86F2-04714B74AB2A}" type="presOf" srcId="{828AF7E4-2F96-4ED6-B5E8-85C8580E0E8C}" destId="{3BF0B62C-9450-40C3-876A-EA94744ECBA6}" srcOrd="0" destOrd="0" presId="urn:microsoft.com/office/officeart/2005/8/layout/cycle6"/>
    <dgm:cxn modelId="{6B50DB04-18E4-41EF-97AF-8D37A7A974B6}" type="presParOf" srcId="{E2A8152E-36EB-402E-9F85-4320D75FFC77}" destId="{4A68DBD3-C1D9-4BFC-ACE3-70CCE5362ADD}" srcOrd="0" destOrd="0" presId="urn:microsoft.com/office/officeart/2005/8/layout/cycle6"/>
    <dgm:cxn modelId="{B5CC24A7-2E6F-4540-8269-53AE5BF54339}" type="presParOf" srcId="{E2A8152E-36EB-402E-9F85-4320D75FFC77}" destId="{078C6D96-D183-45E4-9826-1485B2237400}" srcOrd="1" destOrd="0" presId="urn:microsoft.com/office/officeart/2005/8/layout/cycle6"/>
    <dgm:cxn modelId="{A5225AAE-04CA-4C87-A107-B5509888A882}" type="presParOf" srcId="{E2A8152E-36EB-402E-9F85-4320D75FFC77}" destId="{A48CA14D-D5F6-4F6A-8431-14DF90F270C8}" srcOrd="2" destOrd="0" presId="urn:microsoft.com/office/officeart/2005/8/layout/cycle6"/>
    <dgm:cxn modelId="{6B80CE58-FDE0-4CFF-BDF6-5751707B62F0}" type="presParOf" srcId="{E2A8152E-36EB-402E-9F85-4320D75FFC77}" destId="{65E7DC1D-ECAB-4309-923C-DF934596A99A}" srcOrd="3" destOrd="0" presId="urn:microsoft.com/office/officeart/2005/8/layout/cycle6"/>
    <dgm:cxn modelId="{56692C96-8AAD-436E-9508-78512CE9A72E}" type="presParOf" srcId="{E2A8152E-36EB-402E-9F85-4320D75FFC77}" destId="{6F4361F0-DF90-49F0-8C73-10321026DDB4}" srcOrd="4" destOrd="0" presId="urn:microsoft.com/office/officeart/2005/8/layout/cycle6"/>
    <dgm:cxn modelId="{0FE16043-1C22-48D3-9CEC-8435F5BCDB03}" type="presParOf" srcId="{E2A8152E-36EB-402E-9F85-4320D75FFC77}" destId="{2DB69DC5-10A5-4BB8-8C47-24A2C09C8A05}" srcOrd="5" destOrd="0" presId="urn:microsoft.com/office/officeart/2005/8/layout/cycle6"/>
    <dgm:cxn modelId="{4ADA3AF3-B31B-46B2-94A5-7DD310DABF56}" type="presParOf" srcId="{E2A8152E-36EB-402E-9F85-4320D75FFC77}" destId="{ADB01EB1-1DA3-4A95-AD11-878636E7010F}" srcOrd="6" destOrd="0" presId="urn:microsoft.com/office/officeart/2005/8/layout/cycle6"/>
    <dgm:cxn modelId="{1F1B6E2C-F4B6-41D2-BBB7-DD281102FD56}" type="presParOf" srcId="{E2A8152E-36EB-402E-9F85-4320D75FFC77}" destId="{EE9FEDFF-7074-4E25-9CD7-2D47DF7F2BC4}" srcOrd="7" destOrd="0" presId="urn:microsoft.com/office/officeart/2005/8/layout/cycle6"/>
    <dgm:cxn modelId="{41BE0522-8E63-45EC-818B-E21DC430804D}" type="presParOf" srcId="{E2A8152E-36EB-402E-9F85-4320D75FFC77}" destId="{96952690-D53E-409D-945A-BF9786954F0D}" srcOrd="8" destOrd="0" presId="urn:microsoft.com/office/officeart/2005/8/layout/cycle6"/>
    <dgm:cxn modelId="{B2D356F2-4F2E-4B93-AEA4-430C0ED4357E}" type="presParOf" srcId="{E2A8152E-36EB-402E-9F85-4320D75FFC77}" destId="{3BF0B62C-9450-40C3-876A-EA94744ECBA6}" srcOrd="9" destOrd="0" presId="urn:microsoft.com/office/officeart/2005/8/layout/cycle6"/>
    <dgm:cxn modelId="{99ED667A-1FDA-4E74-8DED-745E68631974}" type="presParOf" srcId="{E2A8152E-36EB-402E-9F85-4320D75FFC77}" destId="{C3DE712C-804B-4CB7-BC3C-3D18C1EA25CE}" srcOrd="10" destOrd="0" presId="urn:microsoft.com/office/officeart/2005/8/layout/cycle6"/>
    <dgm:cxn modelId="{2E16B7B2-A5F1-4227-A4FC-DA7B76510ED8}" type="presParOf" srcId="{E2A8152E-36EB-402E-9F85-4320D75FFC77}" destId="{1DD4DF18-1E8A-4B31-8944-2111D16BCF95}" srcOrd="11" destOrd="0" presId="urn:microsoft.com/office/officeart/2005/8/layout/cycle6"/>
    <dgm:cxn modelId="{4603D4FE-E215-41FD-A16E-A2871CAEC032}" type="presParOf" srcId="{E2A8152E-36EB-402E-9F85-4320D75FFC77}" destId="{8FA16D00-CF2B-432C-A75A-F299D9B10BC1}" srcOrd="12" destOrd="0" presId="urn:microsoft.com/office/officeart/2005/8/layout/cycle6"/>
    <dgm:cxn modelId="{C851CA4E-BBA0-4186-82D8-2B64ACD3499F}" type="presParOf" srcId="{E2A8152E-36EB-402E-9F85-4320D75FFC77}" destId="{7C946399-1279-40A0-892D-5584CC9D8A80}" srcOrd="13" destOrd="0" presId="urn:microsoft.com/office/officeart/2005/8/layout/cycle6"/>
    <dgm:cxn modelId="{2D4AA32A-2A3B-482E-9B4F-F6DCF09CB2C6}" type="presParOf" srcId="{E2A8152E-36EB-402E-9F85-4320D75FFC77}" destId="{BA2B8F68-BCA9-44E5-A975-7D0350D0245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A1067-542E-4412-B3DA-F844FE0A1549}">
      <dsp:nvSpPr>
        <dsp:cNvPr id="0" name=""/>
        <dsp:cNvSpPr/>
      </dsp:nvSpPr>
      <dsp:spPr>
        <a:xfrm>
          <a:off x="2953076" y="1748331"/>
          <a:ext cx="2221862" cy="1922001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Study in India Programme</a:t>
          </a:r>
        </a:p>
      </dsp:txBody>
      <dsp:txXfrm>
        <a:off x="3321270" y="2066834"/>
        <a:ext cx="1485474" cy="1284995"/>
      </dsp:txXfrm>
    </dsp:sp>
    <dsp:sp modelId="{D2F3EB36-8650-4EAE-98CB-CFBD8ED59D00}">
      <dsp:nvSpPr>
        <dsp:cNvPr id="0" name=""/>
        <dsp:cNvSpPr/>
      </dsp:nvSpPr>
      <dsp:spPr>
        <a:xfrm>
          <a:off x="4344123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C4614-EABA-48EA-885B-E2C4D9B64EED}">
      <dsp:nvSpPr>
        <dsp:cNvPr id="0" name=""/>
        <dsp:cNvSpPr/>
      </dsp:nvSpPr>
      <dsp:spPr>
        <a:xfrm>
          <a:off x="3157475" y="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rgbClr val="FC524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2600+ Courses</a:t>
          </a:r>
        </a:p>
      </dsp:txBody>
      <dsp:txXfrm>
        <a:off x="3459220" y="261045"/>
        <a:ext cx="1217310" cy="1053116"/>
      </dsp:txXfrm>
    </dsp:sp>
    <dsp:sp modelId="{91C9092F-B2AB-4E5A-9CB1-2A173BF8EEE7}">
      <dsp:nvSpPr>
        <dsp:cNvPr id="0" name=""/>
        <dsp:cNvSpPr/>
      </dsp:nvSpPr>
      <dsp:spPr>
        <a:xfrm>
          <a:off x="5322487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7391B9-3C8E-47FF-9D32-C9C0D8850481}">
      <dsp:nvSpPr>
        <dsp:cNvPr id="0" name=""/>
        <dsp:cNvSpPr/>
      </dsp:nvSpPr>
      <dsp:spPr>
        <a:xfrm>
          <a:off x="4827361" y="968857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rgbClr val="D72F1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160+ Premier Institutions</a:t>
          </a:r>
        </a:p>
      </dsp:txBody>
      <dsp:txXfrm>
        <a:off x="5129106" y="1229902"/>
        <a:ext cx="1217310" cy="1053116"/>
      </dsp:txXfrm>
    </dsp:sp>
    <dsp:sp modelId="{58F0C9BF-1DC4-416B-AB49-DAAEB8C16A6C}">
      <dsp:nvSpPr>
        <dsp:cNvPr id="0" name=""/>
        <dsp:cNvSpPr/>
      </dsp:nvSpPr>
      <dsp:spPr>
        <a:xfrm>
          <a:off x="4642852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755DD8-EF18-4274-8A66-7A02F508CD3A}">
      <dsp:nvSpPr>
        <dsp:cNvPr id="0" name=""/>
        <dsp:cNvSpPr/>
      </dsp:nvSpPr>
      <dsp:spPr>
        <a:xfrm>
          <a:off x="4827361" y="2873519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rgbClr val="A1390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Secure and Vibrant Inclusive Environment</a:t>
          </a:r>
        </a:p>
      </dsp:txBody>
      <dsp:txXfrm>
        <a:off x="5129106" y="3134564"/>
        <a:ext cx="1217310" cy="1053116"/>
      </dsp:txXfrm>
    </dsp:sp>
    <dsp:sp modelId="{5F3A8C6A-76A7-449F-A6A9-C347912222EF}">
      <dsp:nvSpPr>
        <dsp:cNvPr id="0" name=""/>
        <dsp:cNvSpPr/>
      </dsp:nvSpPr>
      <dsp:spPr>
        <a:xfrm>
          <a:off x="2956944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7BC48-3DDC-42DE-A221-E39E399BE03F}">
      <dsp:nvSpPr>
        <dsp:cNvPr id="0" name=""/>
        <dsp:cNvSpPr/>
      </dsp:nvSpPr>
      <dsp:spPr>
        <a:xfrm>
          <a:off x="3157475" y="384346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Tuition Fee Waivers</a:t>
          </a:r>
        </a:p>
      </dsp:txBody>
      <dsp:txXfrm>
        <a:off x="3459220" y="4104505"/>
        <a:ext cx="1217310" cy="1053116"/>
      </dsp:txXfrm>
    </dsp:sp>
    <dsp:sp modelId="{46F5C520-B107-4B49-9E5F-BC73C716FEBB}">
      <dsp:nvSpPr>
        <dsp:cNvPr id="0" name=""/>
        <dsp:cNvSpPr/>
      </dsp:nvSpPr>
      <dsp:spPr>
        <a:xfrm>
          <a:off x="1962559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F76DE-CBFD-4931-91E2-7C752025DF5A}">
      <dsp:nvSpPr>
        <dsp:cNvPr id="0" name=""/>
        <dsp:cNvSpPr/>
      </dsp:nvSpPr>
      <dsp:spPr>
        <a:xfrm>
          <a:off x="1479837" y="2874602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100,000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Seats</a:t>
          </a:r>
        </a:p>
      </dsp:txBody>
      <dsp:txXfrm>
        <a:off x="1781582" y="3135647"/>
        <a:ext cx="1217310" cy="1053116"/>
      </dsp:txXfrm>
    </dsp:sp>
    <dsp:sp modelId="{9BD500FA-C0CC-44CD-983F-AFA84842A911}">
      <dsp:nvSpPr>
        <dsp:cNvPr id="0" name=""/>
        <dsp:cNvSpPr/>
      </dsp:nvSpPr>
      <dsp:spPr>
        <a:xfrm>
          <a:off x="1479837" y="96669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UG, PG, PhD Courses</a:t>
          </a:r>
        </a:p>
      </dsp:txBody>
      <dsp:txXfrm>
        <a:off x="1781582" y="1227735"/>
        <a:ext cx="1217310" cy="1053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8DBD3-C1D9-4BFC-ACE3-70CCE5362ADD}">
      <dsp:nvSpPr>
        <dsp:cNvPr id="0" name=""/>
        <dsp:cNvSpPr/>
      </dsp:nvSpPr>
      <dsp:spPr>
        <a:xfrm>
          <a:off x="3556732" y="2340"/>
          <a:ext cx="1796856" cy="116795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300" b="0" kern="1200"/>
            <a:t>Dance and Music</a:t>
          </a:r>
          <a:endParaRPr lang="en-IN" sz="2300" kern="1200" dirty="0"/>
        </a:p>
      </dsp:txBody>
      <dsp:txXfrm>
        <a:off x="3613747" y="59355"/>
        <a:ext cx="1682826" cy="1053926"/>
      </dsp:txXfrm>
    </dsp:sp>
    <dsp:sp modelId="{A48CA14D-D5F6-4F6A-8431-14DF90F270C8}">
      <dsp:nvSpPr>
        <dsp:cNvPr id="0" name=""/>
        <dsp:cNvSpPr/>
      </dsp:nvSpPr>
      <dsp:spPr>
        <a:xfrm>
          <a:off x="2155487" y="599937"/>
          <a:ext cx="4666068" cy="4666068"/>
        </a:xfrm>
        <a:custGeom>
          <a:avLst/>
          <a:gdLst/>
          <a:ahLst/>
          <a:cxnLst/>
          <a:rect l="0" t="0" r="0" b="0"/>
          <a:pathLst>
            <a:path>
              <a:moveTo>
                <a:pt x="3210692" y="171376"/>
              </a:moveTo>
              <a:arcTo wR="2333034" hR="2333034" stAng="17525863" swAng="1989311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E7DC1D-ECAB-4309-923C-DF934596A99A}">
      <dsp:nvSpPr>
        <dsp:cNvPr id="0" name=""/>
        <dsp:cNvSpPr/>
      </dsp:nvSpPr>
      <dsp:spPr>
        <a:xfrm>
          <a:off x="5796615" y="1614421"/>
          <a:ext cx="1796856" cy="1167956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300" b="0" kern="1200" dirty="0"/>
            <a:t>Indian Cuisine</a:t>
          </a:r>
          <a:endParaRPr lang="en-IN" sz="2300" kern="1200" dirty="0"/>
        </a:p>
      </dsp:txBody>
      <dsp:txXfrm>
        <a:off x="5853630" y="1671436"/>
        <a:ext cx="1682826" cy="1053926"/>
      </dsp:txXfrm>
    </dsp:sp>
    <dsp:sp modelId="{2DB69DC5-10A5-4BB8-8C47-24A2C09C8A05}">
      <dsp:nvSpPr>
        <dsp:cNvPr id="0" name=""/>
        <dsp:cNvSpPr/>
      </dsp:nvSpPr>
      <dsp:spPr>
        <a:xfrm>
          <a:off x="2140737" y="559108"/>
          <a:ext cx="4666068" cy="4666068"/>
        </a:xfrm>
        <a:custGeom>
          <a:avLst/>
          <a:gdLst/>
          <a:ahLst/>
          <a:cxnLst/>
          <a:rect l="0" t="0" r="0" b="0"/>
          <a:pathLst>
            <a:path>
              <a:moveTo>
                <a:pt x="4664142" y="2238243"/>
              </a:moveTo>
              <a:arcTo wR="2333034" hR="2333034" stAng="21460286" swAng="2204196"/>
            </a:path>
          </a:pathLst>
        </a:custGeom>
        <a:noFill/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01EB1-1DA3-4A95-AD11-878636E7010F}">
      <dsp:nvSpPr>
        <dsp:cNvPr id="0" name=""/>
        <dsp:cNvSpPr/>
      </dsp:nvSpPr>
      <dsp:spPr>
        <a:xfrm>
          <a:off x="4928055" y="4222838"/>
          <a:ext cx="1796856" cy="1167956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/>
            <a:t>Naturopathy</a:t>
          </a:r>
          <a:endParaRPr lang="en-IN" sz="2300" kern="1200" dirty="0"/>
        </a:p>
      </dsp:txBody>
      <dsp:txXfrm>
        <a:off x="4985070" y="4279853"/>
        <a:ext cx="1682826" cy="1053926"/>
      </dsp:txXfrm>
    </dsp:sp>
    <dsp:sp modelId="{96952690-D53E-409D-945A-BF9786954F0D}">
      <dsp:nvSpPr>
        <dsp:cNvPr id="0" name=""/>
        <dsp:cNvSpPr/>
      </dsp:nvSpPr>
      <dsp:spPr>
        <a:xfrm>
          <a:off x="2122126" y="586318"/>
          <a:ext cx="4666068" cy="4666068"/>
        </a:xfrm>
        <a:custGeom>
          <a:avLst/>
          <a:gdLst/>
          <a:ahLst/>
          <a:cxnLst/>
          <a:rect l="0" t="0" r="0" b="0"/>
          <a:pathLst>
            <a:path>
              <a:moveTo>
                <a:pt x="2796663" y="4619537"/>
              </a:moveTo>
              <a:arcTo wR="2333034" hR="2333034" stAng="4712260" swAng="1375481"/>
            </a:path>
          </a:pathLst>
        </a:custGeom>
        <a:noFill/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F0B62C-9450-40C3-876A-EA94744ECBA6}">
      <dsp:nvSpPr>
        <dsp:cNvPr id="0" name=""/>
        <dsp:cNvSpPr/>
      </dsp:nvSpPr>
      <dsp:spPr>
        <a:xfrm>
          <a:off x="2185408" y="4222838"/>
          <a:ext cx="1796856" cy="1167956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300" b="0" kern="1200"/>
            <a:t>Yogic Sciences</a:t>
          </a:r>
          <a:endParaRPr lang="en-IN" sz="2300" kern="1200" dirty="0"/>
        </a:p>
      </dsp:txBody>
      <dsp:txXfrm>
        <a:off x="2242423" y="4279853"/>
        <a:ext cx="1682826" cy="1053926"/>
      </dsp:txXfrm>
    </dsp:sp>
    <dsp:sp modelId="{1DD4DF18-1E8A-4B31-8944-2111D16BCF95}">
      <dsp:nvSpPr>
        <dsp:cNvPr id="0" name=""/>
        <dsp:cNvSpPr/>
      </dsp:nvSpPr>
      <dsp:spPr>
        <a:xfrm>
          <a:off x="2122126" y="586318"/>
          <a:ext cx="4666068" cy="4666068"/>
        </a:xfrm>
        <a:custGeom>
          <a:avLst/>
          <a:gdLst/>
          <a:ahLst/>
          <a:cxnLst/>
          <a:rect l="0" t="0" r="0" b="0"/>
          <a:pathLst>
            <a:path>
              <a:moveTo>
                <a:pt x="389795" y="3624108"/>
              </a:moveTo>
              <a:arcTo wR="2333034" hR="2333034" stAng="8784014" swAng="2195922"/>
            </a:path>
          </a:pathLst>
        </a:custGeom>
        <a:noFill/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A16D00-CF2B-432C-A75A-F299D9B10BC1}">
      <dsp:nvSpPr>
        <dsp:cNvPr id="0" name=""/>
        <dsp:cNvSpPr/>
      </dsp:nvSpPr>
      <dsp:spPr>
        <a:xfrm>
          <a:off x="1337884" y="1614427"/>
          <a:ext cx="1796856" cy="116795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300" b="0" kern="1200"/>
            <a:t>Buddhist studies</a:t>
          </a:r>
          <a:endParaRPr lang="en-IN" sz="2300" kern="1200" dirty="0"/>
        </a:p>
      </dsp:txBody>
      <dsp:txXfrm>
        <a:off x="1394899" y="1671442"/>
        <a:ext cx="1682826" cy="1053926"/>
      </dsp:txXfrm>
    </dsp:sp>
    <dsp:sp modelId="{BA2B8F68-BCA9-44E5-A975-7D0350D02454}">
      <dsp:nvSpPr>
        <dsp:cNvPr id="0" name=""/>
        <dsp:cNvSpPr/>
      </dsp:nvSpPr>
      <dsp:spPr>
        <a:xfrm>
          <a:off x="2122126" y="586318"/>
          <a:ext cx="4666068" cy="4666068"/>
        </a:xfrm>
        <a:custGeom>
          <a:avLst/>
          <a:gdLst/>
          <a:ahLst/>
          <a:cxnLst/>
          <a:rect l="0" t="0" r="0" b="0"/>
          <a:pathLst>
            <a:path>
              <a:moveTo>
                <a:pt x="406588" y="1017034"/>
              </a:moveTo>
              <a:arcTo wR="2333034" hR="2333034" stAng="12860274" swAng="1961042"/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26CCA-64EA-49E2-8B79-430482676EE7}" type="datetimeFigureOut">
              <a:rPr lang="en-IN" smtClean="0"/>
              <a:t>22-03-2022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1AD4A-D1D2-4A70-B976-5D18071C29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25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FF166-192B-4EAE-A78B-40AA3DC8BCC4}" type="slidenum">
              <a:rPr lang="en-IN" smtClean="0"/>
              <a:pPr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33979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FF166-192B-4EAE-A78B-40AA3DC8BCC4}" type="slidenum">
              <a:rPr lang="en-IN" smtClean="0"/>
              <a:pPr/>
              <a:t>5</a:t>
            </a:fld>
            <a:endParaRPr lang="en-I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9DAE3-F81B-4245-A4B3-35C25EEBA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19799C-6949-4DCC-9DC6-18FBE9F4D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AD805-4958-4A59-9FA6-CA53C70EF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ACCC-019E-4F18-AF02-5EEC249B6068}" type="datetimeFigureOut">
              <a:rPr lang="en-IN" smtClean="0"/>
              <a:t>22-03-2022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54D5B-8708-48F3-A4B1-5FB8A669D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2BD06-A64D-4C63-AC50-55CF4FD40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B70-BA6B-4D13-AB8D-0A7CB31109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61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6F84D-2B23-4534-82FF-A80026045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ADD58D-7DFC-46AF-AB51-90A6B9E01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999E3-4B65-4546-984F-48356EA3F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ACCC-019E-4F18-AF02-5EEC249B6068}" type="datetimeFigureOut">
              <a:rPr lang="en-IN" smtClean="0"/>
              <a:t>22-03-2022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A06B1-0764-4F72-8B68-8258DDA00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0C97F-DFDE-44C7-B7CA-3022CDAB6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B70-BA6B-4D13-AB8D-0A7CB31109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715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6CA31A-0C99-42C8-9F5D-A2311C1F6D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8A50E8-00D2-45B1-AD10-3CADB1436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95C9C-7CFF-4394-ACE7-2E23DA9DA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ACCC-019E-4F18-AF02-5EEC249B6068}" type="datetimeFigureOut">
              <a:rPr lang="en-IN" smtClean="0"/>
              <a:t>22-03-2022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A746F-CC25-49B2-A6C2-F6FDA66D6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77245-AA75-40F1-B57F-89AD11955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B70-BA6B-4D13-AB8D-0A7CB31109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442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 userDrawn="1"/>
        </p:nvSpPr>
        <p:spPr bwMode="auto">
          <a:xfrm>
            <a:off x="0" y="-639708"/>
            <a:ext cx="12192001" cy="8099370"/>
          </a:xfrm>
          <a:custGeom>
            <a:avLst/>
            <a:gdLst>
              <a:gd name="T0" fmla="*/ 471 w 542"/>
              <a:gd name="T1" fmla="*/ 110 h 359"/>
              <a:gd name="T2" fmla="*/ 494 w 542"/>
              <a:gd name="T3" fmla="*/ 124 h 359"/>
              <a:gd name="T4" fmla="*/ 473 w 542"/>
              <a:gd name="T5" fmla="*/ 118 h 359"/>
              <a:gd name="T6" fmla="*/ 352 w 542"/>
              <a:gd name="T7" fmla="*/ 60 h 359"/>
              <a:gd name="T8" fmla="*/ 361 w 542"/>
              <a:gd name="T9" fmla="*/ 68 h 359"/>
              <a:gd name="T10" fmla="*/ 315 w 542"/>
              <a:gd name="T11" fmla="*/ 52 h 359"/>
              <a:gd name="T12" fmla="*/ 341 w 542"/>
              <a:gd name="T13" fmla="*/ 68 h 359"/>
              <a:gd name="T14" fmla="*/ 369 w 542"/>
              <a:gd name="T15" fmla="*/ 86 h 359"/>
              <a:gd name="T16" fmla="*/ 325 w 542"/>
              <a:gd name="T17" fmla="*/ 66 h 359"/>
              <a:gd name="T18" fmla="*/ 304 w 542"/>
              <a:gd name="T19" fmla="*/ 63 h 359"/>
              <a:gd name="T20" fmla="*/ 254 w 542"/>
              <a:gd name="T21" fmla="*/ 49 h 359"/>
              <a:gd name="T22" fmla="*/ 302 w 542"/>
              <a:gd name="T23" fmla="*/ 75 h 359"/>
              <a:gd name="T24" fmla="*/ 245 w 542"/>
              <a:gd name="T25" fmla="*/ 49 h 359"/>
              <a:gd name="T26" fmla="*/ 240 w 542"/>
              <a:gd name="T27" fmla="*/ 54 h 359"/>
              <a:gd name="T28" fmla="*/ 217 w 542"/>
              <a:gd name="T29" fmla="*/ 54 h 359"/>
              <a:gd name="T30" fmla="*/ 215 w 542"/>
              <a:gd name="T31" fmla="*/ 65 h 359"/>
              <a:gd name="T32" fmla="*/ 211 w 542"/>
              <a:gd name="T33" fmla="*/ 69 h 359"/>
              <a:gd name="T34" fmla="*/ 270 w 542"/>
              <a:gd name="T35" fmla="*/ 101 h 359"/>
              <a:gd name="T36" fmla="*/ 242 w 542"/>
              <a:gd name="T37" fmla="*/ 92 h 359"/>
              <a:gd name="T38" fmla="*/ 149 w 542"/>
              <a:gd name="T39" fmla="*/ 52 h 359"/>
              <a:gd name="T40" fmla="*/ 101 w 542"/>
              <a:gd name="T41" fmla="*/ 27 h 359"/>
              <a:gd name="T42" fmla="*/ 123 w 542"/>
              <a:gd name="T43" fmla="*/ 42 h 359"/>
              <a:gd name="T44" fmla="*/ 159 w 542"/>
              <a:gd name="T45" fmla="*/ 62 h 359"/>
              <a:gd name="T46" fmla="*/ 118 w 542"/>
              <a:gd name="T47" fmla="*/ 46 h 359"/>
              <a:gd name="T48" fmla="*/ 108 w 542"/>
              <a:gd name="T49" fmla="*/ 52 h 359"/>
              <a:gd name="T50" fmla="*/ 14 w 542"/>
              <a:gd name="T51" fmla="*/ 2 h 359"/>
              <a:gd name="T52" fmla="*/ 36 w 542"/>
              <a:gd name="T53" fmla="*/ 19 h 359"/>
              <a:gd name="T54" fmla="*/ 35 w 542"/>
              <a:gd name="T55" fmla="*/ 27 h 359"/>
              <a:gd name="T56" fmla="*/ 21 w 542"/>
              <a:gd name="T57" fmla="*/ 35 h 359"/>
              <a:gd name="T58" fmla="*/ 0 w 542"/>
              <a:gd name="T59" fmla="*/ 108 h 359"/>
              <a:gd name="T60" fmla="*/ 3 w 542"/>
              <a:gd name="T61" fmla="*/ 221 h 359"/>
              <a:gd name="T62" fmla="*/ 75 w 542"/>
              <a:gd name="T63" fmla="*/ 257 h 359"/>
              <a:gd name="T64" fmla="*/ 99 w 542"/>
              <a:gd name="T65" fmla="*/ 264 h 359"/>
              <a:gd name="T66" fmla="*/ 28 w 542"/>
              <a:gd name="T67" fmla="*/ 229 h 359"/>
              <a:gd name="T68" fmla="*/ 169 w 542"/>
              <a:gd name="T69" fmla="*/ 290 h 359"/>
              <a:gd name="T70" fmla="*/ 204 w 542"/>
              <a:gd name="T71" fmla="*/ 306 h 359"/>
              <a:gd name="T72" fmla="*/ 218 w 542"/>
              <a:gd name="T73" fmla="*/ 308 h 359"/>
              <a:gd name="T74" fmla="*/ 208 w 542"/>
              <a:gd name="T75" fmla="*/ 294 h 359"/>
              <a:gd name="T76" fmla="*/ 150 w 542"/>
              <a:gd name="T77" fmla="*/ 267 h 359"/>
              <a:gd name="T78" fmla="*/ 226 w 542"/>
              <a:gd name="T79" fmla="*/ 299 h 359"/>
              <a:gd name="T80" fmla="*/ 250 w 542"/>
              <a:gd name="T81" fmla="*/ 305 h 359"/>
              <a:gd name="T82" fmla="*/ 275 w 542"/>
              <a:gd name="T83" fmla="*/ 305 h 359"/>
              <a:gd name="T84" fmla="*/ 242 w 542"/>
              <a:gd name="T85" fmla="*/ 287 h 359"/>
              <a:gd name="T86" fmla="*/ 263 w 542"/>
              <a:gd name="T87" fmla="*/ 294 h 359"/>
              <a:gd name="T88" fmla="*/ 307 w 542"/>
              <a:gd name="T89" fmla="*/ 304 h 359"/>
              <a:gd name="T90" fmla="*/ 317 w 542"/>
              <a:gd name="T91" fmla="*/ 302 h 359"/>
              <a:gd name="T92" fmla="*/ 328 w 542"/>
              <a:gd name="T93" fmla="*/ 298 h 359"/>
              <a:gd name="T94" fmla="*/ 344 w 542"/>
              <a:gd name="T95" fmla="*/ 299 h 359"/>
              <a:gd name="T96" fmla="*/ 277 w 542"/>
              <a:gd name="T97" fmla="*/ 263 h 359"/>
              <a:gd name="T98" fmla="*/ 293 w 542"/>
              <a:gd name="T99" fmla="*/ 267 h 359"/>
              <a:gd name="T100" fmla="*/ 380 w 542"/>
              <a:gd name="T101" fmla="*/ 302 h 359"/>
              <a:gd name="T102" fmla="*/ 448 w 542"/>
              <a:gd name="T103" fmla="*/ 334 h 359"/>
              <a:gd name="T104" fmla="*/ 414 w 542"/>
              <a:gd name="T105" fmla="*/ 314 h 359"/>
              <a:gd name="T106" fmla="*/ 385 w 542"/>
              <a:gd name="T107" fmla="*/ 303 h 359"/>
              <a:gd name="T108" fmla="*/ 396 w 542"/>
              <a:gd name="T109" fmla="*/ 300 h 359"/>
              <a:gd name="T110" fmla="*/ 460 w 542"/>
              <a:gd name="T111" fmla="*/ 320 h 359"/>
              <a:gd name="T112" fmla="*/ 519 w 542"/>
              <a:gd name="T113" fmla="*/ 351 h 359"/>
              <a:gd name="T114" fmla="*/ 509 w 542"/>
              <a:gd name="T115" fmla="*/ 341 h 359"/>
              <a:gd name="T116" fmla="*/ 503 w 542"/>
              <a:gd name="T117" fmla="*/ 328 h 359"/>
              <a:gd name="T118" fmla="*/ 504 w 542"/>
              <a:gd name="T119" fmla="*/ 317 h 359"/>
              <a:gd name="T120" fmla="*/ 541 w 542"/>
              <a:gd name="T121" fmla="*/ 254 h 359"/>
              <a:gd name="T122" fmla="*/ 542 w 542"/>
              <a:gd name="T123" fmla="*/ 147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42" h="359">
                <a:moveTo>
                  <a:pt x="542" y="144"/>
                </a:moveTo>
                <a:cubicBezTo>
                  <a:pt x="542" y="139"/>
                  <a:pt x="542" y="139"/>
                  <a:pt x="542" y="139"/>
                </a:cubicBezTo>
                <a:cubicBezTo>
                  <a:pt x="537" y="139"/>
                  <a:pt x="537" y="139"/>
                  <a:pt x="537" y="139"/>
                </a:cubicBezTo>
                <a:cubicBezTo>
                  <a:pt x="529" y="135"/>
                  <a:pt x="522" y="131"/>
                  <a:pt x="514" y="127"/>
                </a:cubicBezTo>
                <a:cubicBezTo>
                  <a:pt x="500" y="120"/>
                  <a:pt x="485" y="114"/>
                  <a:pt x="472" y="106"/>
                </a:cubicBezTo>
                <a:cubicBezTo>
                  <a:pt x="472" y="106"/>
                  <a:pt x="472" y="106"/>
                  <a:pt x="472" y="106"/>
                </a:cubicBezTo>
                <a:cubicBezTo>
                  <a:pt x="470" y="105"/>
                  <a:pt x="469" y="104"/>
                  <a:pt x="466" y="104"/>
                </a:cubicBezTo>
                <a:cubicBezTo>
                  <a:pt x="464" y="103"/>
                  <a:pt x="463" y="102"/>
                  <a:pt x="461" y="101"/>
                </a:cubicBezTo>
                <a:cubicBezTo>
                  <a:pt x="462" y="102"/>
                  <a:pt x="465" y="104"/>
                  <a:pt x="465" y="104"/>
                </a:cubicBezTo>
                <a:cubicBezTo>
                  <a:pt x="466" y="105"/>
                  <a:pt x="467" y="105"/>
                  <a:pt x="467" y="105"/>
                </a:cubicBezTo>
                <a:cubicBezTo>
                  <a:pt x="468" y="106"/>
                  <a:pt x="470" y="107"/>
                  <a:pt x="470" y="107"/>
                </a:cubicBezTo>
                <a:cubicBezTo>
                  <a:pt x="468" y="107"/>
                  <a:pt x="472" y="108"/>
                  <a:pt x="471" y="109"/>
                </a:cubicBezTo>
                <a:cubicBezTo>
                  <a:pt x="470" y="109"/>
                  <a:pt x="469" y="108"/>
                  <a:pt x="469" y="108"/>
                </a:cubicBezTo>
                <a:cubicBezTo>
                  <a:pt x="469" y="109"/>
                  <a:pt x="471" y="109"/>
                  <a:pt x="472" y="110"/>
                </a:cubicBezTo>
                <a:cubicBezTo>
                  <a:pt x="473" y="110"/>
                  <a:pt x="475" y="111"/>
                  <a:pt x="475" y="112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71" y="110"/>
                  <a:pt x="470" y="110"/>
                  <a:pt x="470" y="110"/>
                </a:cubicBezTo>
                <a:cubicBezTo>
                  <a:pt x="472" y="111"/>
                  <a:pt x="473" y="111"/>
                  <a:pt x="475" y="112"/>
                </a:cubicBezTo>
                <a:cubicBezTo>
                  <a:pt x="476" y="113"/>
                  <a:pt x="477" y="113"/>
                  <a:pt x="479" y="114"/>
                </a:cubicBezTo>
                <a:cubicBezTo>
                  <a:pt x="479" y="114"/>
                  <a:pt x="479" y="115"/>
                  <a:pt x="478" y="115"/>
                </a:cubicBezTo>
                <a:cubicBezTo>
                  <a:pt x="476" y="114"/>
                  <a:pt x="474" y="112"/>
                  <a:pt x="472" y="111"/>
                </a:cubicBezTo>
                <a:cubicBezTo>
                  <a:pt x="468" y="109"/>
                  <a:pt x="463" y="107"/>
                  <a:pt x="458" y="105"/>
                </a:cubicBezTo>
                <a:cubicBezTo>
                  <a:pt x="458" y="105"/>
                  <a:pt x="457" y="105"/>
                  <a:pt x="457" y="104"/>
                </a:cubicBezTo>
                <a:cubicBezTo>
                  <a:pt x="456" y="104"/>
                  <a:pt x="454" y="103"/>
                  <a:pt x="453" y="102"/>
                </a:cubicBezTo>
                <a:cubicBezTo>
                  <a:pt x="452" y="102"/>
                  <a:pt x="451" y="101"/>
                  <a:pt x="449" y="101"/>
                </a:cubicBezTo>
                <a:cubicBezTo>
                  <a:pt x="447" y="100"/>
                  <a:pt x="446" y="99"/>
                  <a:pt x="443" y="98"/>
                </a:cubicBezTo>
                <a:cubicBezTo>
                  <a:pt x="443" y="99"/>
                  <a:pt x="445" y="100"/>
                  <a:pt x="448" y="101"/>
                </a:cubicBezTo>
                <a:cubicBezTo>
                  <a:pt x="452" y="104"/>
                  <a:pt x="456" y="106"/>
                  <a:pt x="460" y="106"/>
                </a:cubicBezTo>
                <a:cubicBezTo>
                  <a:pt x="465" y="109"/>
                  <a:pt x="469" y="111"/>
                  <a:pt x="474" y="113"/>
                </a:cubicBezTo>
                <a:cubicBezTo>
                  <a:pt x="477" y="115"/>
                  <a:pt x="481" y="116"/>
                  <a:pt x="484" y="118"/>
                </a:cubicBezTo>
                <a:cubicBezTo>
                  <a:pt x="486" y="119"/>
                  <a:pt x="488" y="120"/>
                  <a:pt x="490" y="121"/>
                </a:cubicBezTo>
                <a:cubicBezTo>
                  <a:pt x="491" y="122"/>
                  <a:pt x="493" y="123"/>
                  <a:pt x="494" y="124"/>
                </a:cubicBezTo>
                <a:cubicBezTo>
                  <a:pt x="492" y="123"/>
                  <a:pt x="491" y="122"/>
                  <a:pt x="489" y="121"/>
                </a:cubicBezTo>
                <a:cubicBezTo>
                  <a:pt x="489" y="121"/>
                  <a:pt x="488" y="121"/>
                  <a:pt x="487" y="121"/>
                </a:cubicBezTo>
                <a:cubicBezTo>
                  <a:pt x="487" y="121"/>
                  <a:pt x="487" y="121"/>
                  <a:pt x="487" y="121"/>
                </a:cubicBezTo>
                <a:cubicBezTo>
                  <a:pt x="487" y="121"/>
                  <a:pt x="489" y="122"/>
                  <a:pt x="491" y="123"/>
                </a:cubicBezTo>
                <a:cubicBezTo>
                  <a:pt x="491" y="123"/>
                  <a:pt x="492" y="124"/>
                  <a:pt x="492" y="124"/>
                </a:cubicBezTo>
                <a:cubicBezTo>
                  <a:pt x="494" y="125"/>
                  <a:pt x="495" y="125"/>
                  <a:pt x="496" y="126"/>
                </a:cubicBezTo>
                <a:cubicBezTo>
                  <a:pt x="498" y="126"/>
                  <a:pt x="499" y="127"/>
                  <a:pt x="501" y="127"/>
                </a:cubicBezTo>
                <a:cubicBezTo>
                  <a:pt x="501" y="127"/>
                  <a:pt x="501" y="128"/>
                  <a:pt x="501" y="128"/>
                </a:cubicBezTo>
                <a:cubicBezTo>
                  <a:pt x="503" y="130"/>
                  <a:pt x="504" y="131"/>
                  <a:pt x="507" y="131"/>
                </a:cubicBezTo>
                <a:cubicBezTo>
                  <a:pt x="510" y="132"/>
                  <a:pt x="511" y="133"/>
                  <a:pt x="514" y="134"/>
                </a:cubicBezTo>
                <a:cubicBezTo>
                  <a:pt x="514" y="135"/>
                  <a:pt x="513" y="135"/>
                  <a:pt x="510" y="135"/>
                </a:cubicBezTo>
                <a:cubicBezTo>
                  <a:pt x="512" y="136"/>
                  <a:pt x="514" y="136"/>
                  <a:pt x="515" y="137"/>
                </a:cubicBezTo>
                <a:cubicBezTo>
                  <a:pt x="515" y="137"/>
                  <a:pt x="515" y="137"/>
                  <a:pt x="515" y="137"/>
                </a:cubicBezTo>
                <a:cubicBezTo>
                  <a:pt x="505" y="133"/>
                  <a:pt x="494" y="128"/>
                  <a:pt x="485" y="123"/>
                </a:cubicBezTo>
                <a:cubicBezTo>
                  <a:pt x="484" y="123"/>
                  <a:pt x="483" y="123"/>
                  <a:pt x="482" y="122"/>
                </a:cubicBezTo>
                <a:cubicBezTo>
                  <a:pt x="479" y="121"/>
                  <a:pt x="476" y="119"/>
                  <a:pt x="473" y="118"/>
                </a:cubicBezTo>
                <a:cubicBezTo>
                  <a:pt x="472" y="117"/>
                  <a:pt x="471" y="117"/>
                  <a:pt x="471" y="117"/>
                </a:cubicBezTo>
                <a:cubicBezTo>
                  <a:pt x="470" y="117"/>
                  <a:pt x="469" y="117"/>
                  <a:pt x="468" y="117"/>
                </a:cubicBezTo>
                <a:cubicBezTo>
                  <a:pt x="455" y="110"/>
                  <a:pt x="444" y="104"/>
                  <a:pt x="430" y="97"/>
                </a:cubicBezTo>
                <a:cubicBezTo>
                  <a:pt x="430" y="96"/>
                  <a:pt x="428" y="95"/>
                  <a:pt x="426" y="94"/>
                </a:cubicBezTo>
                <a:cubicBezTo>
                  <a:pt x="425" y="94"/>
                  <a:pt x="425" y="93"/>
                  <a:pt x="421" y="92"/>
                </a:cubicBezTo>
                <a:cubicBezTo>
                  <a:pt x="421" y="92"/>
                  <a:pt x="418" y="92"/>
                  <a:pt x="417" y="91"/>
                </a:cubicBezTo>
                <a:cubicBezTo>
                  <a:pt x="412" y="89"/>
                  <a:pt x="409" y="87"/>
                  <a:pt x="403" y="84"/>
                </a:cubicBezTo>
                <a:cubicBezTo>
                  <a:pt x="405" y="86"/>
                  <a:pt x="409" y="87"/>
                  <a:pt x="409" y="89"/>
                </a:cubicBezTo>
                <a:cubicBezTo>
                  <a:pt x="399" y="84"/>
                  <a:pt x="390" y="80"/>
                  <a:pt x="382" y="76"/>
                </a:cubicBezTo>
                <a:cubicBezTo>
                  <a:pt x="380" y="74"/>
                  <a:pt x="378" y="73"/>
                  <a:pt x="374" y="72"/>
                </a:cubicBezTo>
                <a:cubicBezTo>
                  <a:pt x="374" y="72"/>
                  <a:pt x="373" y="71"/>
                  <a:pt x="373" y="71"/>
                </a:cubicBezTo>
                <a:cubicBezTo>
                  <a:pt x="371" y="69"/>
                  <a:pt x="366" y="68"/>
                  <a:pt x="364" y="66"/>
                </a:cubicBezTo>
                <a:cubicBezTo>
                  <a:pt x="363" y="66"/>
                  <a:pt x="363" y="66"/>
                  <a:pt x="363" y="66"/>
                </a:cubicBezTo>
                <a:cubicBezTo>
                  <a:pt x="363" y="66"/>
                  <a:pt x="363" y="66"/>
                  <a:pt x="363" y="66"/>
                </a:cubicBezTo>
                <a:cubicBezTo>
                  <a:pt x="363" y="66"/>
                  <a:pt x="363" y="66"/>
                  <a:pt x="364" y="66"/>
                </a:cubicBezTo>
                <a:cubicBezTo>
                  <a:pt x="361" y="64"/>
                  <a:pt x="356" y="62"/>
                  <a:pt x="352" y="60"/>
                </a:cubicBezTo>
                <a:cubicBezTo>
                  <a:pt x="347" y="57"/>
                  <a:pt x="342" y="54"/>
                  <a:pt x="340" y="52"/>
                </a:cubicBezTo>
                <a:cubicBezTo>
                  <a:pt x="339" y="52"/>
                  <a:pt x="338" y="51"/>
                  <a:pt x="338" y="51"/>
                </a:cubicBezTo>
                <a:cubicBezTo>
                  <a:pt x="334" y="49"/>
                  <a:pt x="328" y="46"/>
                  <a:pt x="324" y="44"/>
                </a:cubicBezTo>
                <a:cubicBezTo>
                  <a:pt x="323" y="43"/>
                  <a:pt x="321" y="42"/>
                  <a:pt x="318" y="42"/>
                </a:cubicBezTo>
                <a:cubicBezTo>
                  <a:pt x="317" y="41"/>
                  <a:pt x="316" y="41"/>
                  <a:pt x="314" y="40"/>
                </a:cubicBezTo>
                <a:cubicBezTo>
                  <a:pt x="314" y="40"/>
                  <a:pt x="313" y="40"/>
                  <a:pt x="313" y="40"/>
                </a:cubicBezTo>
                <a:cubicBezTo>
                  <a:pt x="313" y="40"/>
                  <a:pt x="313" y="40"/>
                  <a:pt x="313" y="40"/>
                </a:cubicBezTo>
                <a:cubicBezTo>
                  <a:pt x="316" y="42"/>
                  <a:pt x="321" y="45"/>
                  <a:pt x="326" y="47"/>
                </a:cubicBezTo>
                <a:cubicBezTo>
                  <a:pt x="328" y="48"/>
                  <a:pt x="331" y="49"/>
                  <a:pt x="331" y="50"/>
                </a:cubicBezTo>
                <a:cubicBezTo>
                  <a:pt x="338" y="52"/>
                  <a:pt x="333" y="53"/>
                  <a:pt x="338" y="54"/>
                </a:cubicBezTo>
                <a:cubicBezTo>
                  <a:pt x="338" y="54"/>
                  <a:pt x="338" y="54"/>
                  <a:pt x="338" y="54"/>
                </a:cubicBezTo>
                <a:cubicBezTo>
                  <a:pt x="339" y="55"/>
                  <a:pt x="339" y="56"/>
                  <a:pt x="342" y="57"/>
                </a:cubicBezTo>
                <a:cubicBezTo>
                  <a:pt x="345" y="59"/>
                  <a:pt x="349" y="60"/>
                  <a:pt x="351" y="62"/>
                </a:cubicBezTo>
                <a:cubicBezTo>
                  <a:pt x="353" y="63"/>
                  <a:pt x="354" y="63"/>
                  <a:pt x="356" y="63"/>
                </a:cubicBezTo>
                <a:cubicBezTo>
                  <a:pt x="356" y="64"/>
                  <a:pt x="354" y="64"/>
                  <a:pt x="357" y="65"/>
                </a:cubicBezTo>
                <a:cubicBezTo>
                  <a:pt x="357" y="66"/>
                  <a:pt x="361" y="67"/>
                  <a:pt x="361" y="68"/>
                </a:cubicBezTo>
                <a:cubicBezTo>
                  <a:pt x="361" y="68"/>
                  <a:pt x="360" y="68"/>
                  <a:pt x="360" y="68"/>
                </a:cubicBezTo>
                <a:cubicBezTo>
                  <a:pt x="358" y="67"/>
                  <a:pt x="359" y="68"/>
                  <a:pt x="359" y="69"/>
                </a:cubicBezTo>
                <a:cubicBezTo>
                  <a:pt x="355" y="68"/>
                  <a:pt x="352" y="66"/>
                  <a:pt x="352" y="66"/>
                </a:cubicBezTo>
                <a:cubicBezTo>
                  <a:pt x="352" y="64"/>
                  <a:pt x="350" y="63"/>
                  <a:pt x="346" y="62"/>
                </a:cubicBezTo>
                <a:cubicBezTo>
                  <a:pt x="344" y="62"/>
                  <a:pt x="342" y="61"/>
                  <a:pt x="341" y="60"/>
                </a:cubicBezTo>
                <a:cubicBezTo>
                  <a:pt x="340" y="59"/>
                  <a:pt x="338" y="58"/>
                  <a:pt x="336" y="58"/>
                </a:cubicBezTo>
                <a:cubicBezTo>
                  <a:pt x="336" y="58"/>
                  <a:pt x="336" y="58"/>
                  <a:pt x="335" y="58"/>
                </a:cubicBezTo>
                <a:cubicBezTo>
                  <a:pt x="332" y="56"/>
                  <a:pt x="328" y="54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2" y="51"/>
                  <a:pt x="319" y="50"/>
                  <a:pt x="317" y="49"/>
                </a:cubicBezTo>
                <a:cubicBezTo>
                  <a:pt x="313" y="48"/>
                  <a:pt x="310" y="46"/>
                  <a:pt x="306" y="44"/>
                </a:cubicBezTo>
                <a:cubicBezTo>
                  <a:pt x="307" y="46"/>
                  <a:pt x="317" y="49"/>
                  <a:pt x="315" y="51"/>
                </a:cubicBezTo>
                <a:cubicBezTo>
                  <a:pt x="314" y="50"/>
                  <a:pt x="314" y="51"/>
                  <a:pt x="314" y="52"/>
                </a:cubicBezTo>
                <a:cubicBezTo>
                  <a:pt x="314" y="52"/>
                  <a:pt x="314" y="52"/>
                  <a:pt x="315" y="52"/>
                </a:cubicBezTo>
                <a:cubicBezTo>
                  <a:pt x="317" y="53"/>
                  <a:pt x="319" y="53"/>
                  <a:pt x="322" y="54"/>
                </a:cubicBezTo>
                <a:cubicBezTo>
                  <a:pt x="322" y="55"/>
                  <a:pt x="323" y="55"/>
                  <a:pt x="324" y="55"/>
                </a:cubicBezTo>
                <a:cubicBezTo>
                  <a:pt x="325" y="56"/>
                  <a:pt x="326" y="56"/>
                  <a:pt x="326" y="57"/>
                </a:cubicBezTo>
                <a:cubicBezTo>
                  <a:pt x="332" y="59"/>
                  <a:pt x="336" y="62"/>
                  <a:pt x="340" y="65"/>
                </a:cubicBezTo>
                <a:cubicBezTo>
                  <a:pt x="338" y="65"/>
                  <a:pt x="336" y="63"/>
                  <a:pt x="334" y="63"/>
                </a:cubicBezTo>
                <a:cubicBezTo>
                  <a:pt x="334" y="64"/>
                  <a:pt x="338" y="65"/>
                  <a:pt x="339" y="66"/>
                </a:cubicBezTo>
                <a:cubicBezTo>
                  <a:pt x="339" y="66"/>
                  <a:pt x="339" y="66"/>
                  <a:pt x="338" y="66"/>
                </a:cubicBezTo>
                <a:cubicBezTo>
                  <a:pt x="338" y="66"/>
                  <a:pt x="338" y="66"/>
                  <a:pt x="338" y="66"/>
                </a:cubicBezTo>
                <a:cubicBezTo>
                  <a:pt x="338" y="66"/>
                  <a:pt x="338" y="67"/>
                  <a:pt x="337" y="66"/>
                </a:cubicBezTo>
                <a:cubicBezTo>
                  <a:pt x="334" y="65"/>
                  <a:pt x="333" y="65"/>
                  <a:pt x="332" y="65"/>
                </a:cubicBezTo>
                <a:cubicBezTo>
                  <a:pt x="331" y="65"/>
                  <a:pt x="333" y="66"/>
                  <a:pt x="334" y="67"/>
                </a:cubicBezTo>
                <a:cubicBezTo>
                  <a:pt x="337" y="68"/>
                  <a:pt x="340" y="69"/>
                  <a:pt x="341" y="70"/>
                </a:cubicBezTo>
                <a:cubicBezTo>
                  <a:pt x="343" y="72"/>
                  <a:pt x="345" y="72"/>
                  <a:pt x="347" y="72"/>
                </a:cubicBezTo>
                <a:cubicBezTo>
                  <a:pt x="349" y="73"/>
                  <a:pt x="351" y="74"/>
                  <a:pt x="355" y="76"/>
                </a:cubicBezTo>
                <a:cubicBezTo>
                  <a:pt x="353" y="74"/>
                  <a:pt x="351" y="73"/>
                  <a:pt x="347" y="72"/>
                </a:cubicBezTo>
                <a:cubicBezTo>
                  <a:pt x="345" y="71"/>
                  <a:pt x="343" y="70"/>
                  <a:pt x="341" y="68"/>
                </a:cubicBezTo>
                <a:cubicBezTo>
                  <a:pt x="339" y="68"/>
                  <a:pt x="339" y="67"/>
                  <a:pt x="341" y="67"/>
                </a:cubicBezTo>
                <a:cubicBezTo>
                  <a:pt x="343" y="68"/>
                  <a:pt x="346" y="69"/>
                  <a:pt x="347" y="68"/>
                </a:cubicBezTo>
                <a:cubicBezTo>
                  <a:pt x="347" y="69"/>
                  <a:pt x="348" y="69"/>
                  <a:pt x="349" y="69"/>
                </a:cubicBezTo>
                <a:cubicBezTo>
                  <a:pt x="349" y="70"/>
                  <a:pt x="351" y="71"/>
                  <a:pt x="353" y="72"/>
                </a:cubicBezTo>
                <a:cubicBezTo>
                  <a:pt x="359" y="75"/>
                  <a:pt x="364" y="78"/>
                  <a:pt x="370" y="81"/>
                </a:cubicBezTo>
                <a:cubicBezTo>
                  <a:pt x="373" y="83"/>
                  <a:pt x="375" y="84"/>
                  <a:pt x="380" y="86"/>
                </a:cubicBezTo>
                <a:cubicBezTo>
                  <a:pt x="382" y="88"/>
                  <a:pt x="388" y="90"/>
                  <a:pt x="390" y="92"/>
                </a:cubicBezTo>
                <a:cubicBezTo>
                  <a:pt x="391" y="93"/>
                  <a:pt x="393" y="94"/>
                  <a:pt x="394" y="95"/>
                </a:cubicBezTo>
                <a:cubicBezTo>
                  <a:pt x="395" y="96"/>
                  <a:pt x="396" y="96"/>
                  <a:pt x="396" y="97"/>
                </a:cubicBezTo>
                <a:cubicBezTo>
                  <a:pt x="397" y="97"/>
                  <a:pt x="397" y="98"/>
                  <a:pt x="398" y="98"/>
                </a:cubicBezTo>
                <a:cubicBezTo>
                  <a:pt x="396" y="97"/>
                  <a:pt x="394" y="96"/>
                  <a:pt x="392" y="95"/>
                </a:cubicBezTo>
                <a:cubicBezTo>
                  <a:pt x="390" y="95"/>
                  <a:pt x="390" y="94"/>
                  <a:pt x="388" y="94"/>
                </a:cubicBezTo>
                <a:cubicBezTo>
                  <a:pt x="387" y="93"/>
                  <a:pt x="385" y="92"/>
                  <a:pt x="384" y="92"/>
                </a:cubicBezTo>
                <a:cubicBezTo>
                  <a:pt x="384" y="92"/>
                  <a:pt x="384" y="93"/>
                  <a:pt x="383" y="93"/>
                </a:cubicBezTo>
                <a:cubicBezTo>
                  <a:pt x="380" y="91"/>
                  <a:pt x="378" y="90"/>
                  <a:pt x="374" y="88"/>
                </a:cubicBezTo>
                <a:cubicBezTo>
                  <a:pt x="372" y="87"/>
                  <a:pt x="370" y="87"/>
                  <a:pt x="369" y="86"/>
                </a:cubicBezTo>
                <a:cubicBezTo>
                  <a:pt x="369" y="86"/>
                  <a:pt x="370" y="85"/>
                  <a:pt x="369" y="85"/>
                </a:cubicBezTo>
                <a:cubicBezTo>
                  <a:pt x="367" y="84"/>
                  <a:pt x="367" y="85"/>
                  <a:pt x="367" y="85"/>
                </a:cubicBezTo>
                <a:cubicBezTo>
                  <a:pt x="365" y="84"/>
                  <a:pt x="364" y="83"/>
                  <a:pt x="362" y="83"/>
                </a:cubicBezTo>
                <a:cubicBezTo>
                  <a:pt x="362" y="83"/>
                  <a:pt x="362" y="83"/>
                  <a:pt x="362" y="83"/>
                </a:cubicBezTo>
                <a:cubicBezTo>
                  <a:pt x="356" y="78"/>
                  <a:pt x="346" y="74"/>
                  <a:pt x="338" y="70"/>
                </a:cubicBezTo>
                <a:cubicBezTo>
                  <a:pt x="334" y="67"/>
                  <a:pt x="330" y="65"/>
                  <a:pt x="326" y="63"/>
                </a:cubicBezTo>
                <a:cubicBezTo>
                  <a:pt x="324" y="61"/>
                  <a:pt x="321" y="60"/>
                  <a:pt x="318" y="59"/>
                </a:cubicBezTo>
                <a:cubicBezTo>
                  <a:pt x="317" y="58"/>
                  <a:pt x="317" y="57"/>
                  <a:pt x="314" y="57"/>
                </a:cubicBezTo>
                <a:cubicBezTo>
                  <a:pt x="309" y="56"/>
                  <a:pt x="312" y="57"/>
                  <a:pt x="312" y="58"/>
                </a:cubicBezTo>
                <a:cubicBezTo>
                  <a:pt x="311" y="57"/>
                  <a:pt x="310" y="57"/>
                  <a:pt x="308" y="56"/>
                </a:cubicBezTo>
                <a:cubicBezTo>
                  <a:pt x="310" y="58"/>
                  <a:pt x="313" y="60"/>
                  <a:pt x="316" y="61"/>
                </a:cubicBezTo>
                <a:cubicBezTo>
                  <a:pt x="315" y="61"/>
                  <a:pt x="314" y="62"/>
                  <a:pt x="316" y="62"/>
                </a:cubicBezTo>
                <a:cubicBezTo>
                  <a:pt x="319" y="64"/>
                  <a:pt x="321" y="65"/>
                  <a:pt x="325" y="66"/>
                </a:cubicBezTo>
                <a:cubicBezTo>
                  <a:pt x="325" y="66"/>
                  <a:pt x="325" y="66"/>
                  <a:pt x="325" y="67"/>
                </a:cubicBezTo>
                <a:cubicBezTo>
                  <a:pt x="325" y="67"/>
                  <a:pt x="325" y="67"/>
                  <a:pt x="325" y="67"/>
                </a:cubicBezTo>
                <a:cubicBezTo>
                  <a:pt x="325" y="67"/>
                  <a:pt x="325" y="66"/>
                  <a:pt x="325" y="66"/>
                </a:cubicBezTo>
                <a:cubicBezTo>
                  <a:pt x="325" y="67"/>
                  <a:pt x="322" y="67"/>
                  <a:pt x="327" y="68"/>
                </a:cubicBezTo>
                <a:cubicBezTo>
                  <a:pt x="328" y="69"/>
                  <a:pt x="330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3" y="67"/>
                  <a:pt x="319" y="65"/>
                  <a:pt x="312" y="62"/>
                </a:cubicBezTo>
                <a:cubicBezTo>
                  <a:pt x="311" y="62"/>
                  <a:pt x="310" y="61"/>
                  <a:pt x="309" y="60"/>
                </a:cubicBezTo>
                <a:cubicBezTo>
                  <a:pt x="306" y="60"/>
                  <a:pt x="310" y="62"/>
                  <a:pt x="310" y="62"/>
                </a:cubicBezTo>
                <a:cubicBezTo>
                  <a:pt x="309" y="62"/>
                  <a:pt x="308" y="62"/>
                  <a:pt x="307" y="62"/>
                </a:cubicBezTo>
                <a:cubicBezTo>
                  <a:pt x="303" y="61"/>
                  <a:pt x="301" y="59"/>
                  <a:pt x="298" y="58"/>
                </a:cubicBezTo>
                <a:cubicBezTo>
                  <a:pt x="296" y="57"/>
                  <a:pt x="294" y="55"/>
                  <a:pt x="292" y="55"/>
                </a:cubicBezTo>
                <a:cubicBezTo>
                  <a:pt x="289" y="55"/>
                  <a:pt x="295" y="57"/>
                  <a:pt x="296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5" y="58"/>
                  <a:pt x="295" y="58"/>
                  <a:pt x="294" y="58"/>
                </a:cubicBezTo>
                <a:cubicBezTo>
                  <a:pt x="297" y="60"/>
                  <a:pt x="302" y="61"/>
                  <a:pt x="304" y="63"/>
                </a:cubicBezTo>
                <a:cubicBezTo>
                  <a:pt x="305" y="63"/>
                  <a:pt x="305" y="64"/>
                  <a:pt x="306" y="64"/>
                </a:cubicBezTo>
                <a:cubicBezTo>
                  <a:pt x="306" y="64"/>
                  <a:pt x="305" y="64"/>
                  <a:pt x="304" y="64"/>
                </a:cubicBezTo>
                <a:cubicBezTo>
                  <a:pt x="304" y="65"/>
                  <a:pt x="304" y="65"/>
                  <a:pt x="305" y="66"/>
                </a:cubicBezTo>
                <a:cubicBezTo>
                  <a:pt x="311" y="69"/>
                  <a:pt x="311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3" y="69"/>
                  <a:pt x="303" y="67"/>
                  <a:pt x="300" y="67"/>
                </a:cubicBezTo>
                <a:cubicBezTo>
                  <a:pt x="298" y="68"/>
                  <a:pt x="301" y="69"/>
                  <a:pt x="302" y="69"/>
                </a:cubicBezTo>
                <a:cubicBezTo>
                  <a:pt x="303" y="70"/>
                  <a:pt x="303" y="71"/>
                  <a:pt x="301" y="70"/>
                </a:cubicBezTo>
                <a:cubicBezTo>
                  <a:pt x="295" y="68"/>
                  <a:pt x="289" y="67"/>
                  <a:pt x="284" y="64"/>
                </a:cubicBezTo>
                <a:cubicBezTo>
                  <a:pt x="284" y="64"/>
                  <a:pt x="283" y="63"/>
                  <a:pt x="284" y="63"/>
                </a:cubicBezTo>
                <a:cubicBezTo>
                  <a:pt x="284" y="63"/>
                  <a:pt x="286" y="64"/>
                  <a:pt x="287" y="64"/>
                </a:cubicBezTo>
                <a:cubicBezTo>
                  <a:pt x="282" y="61"/>
                  <a:pt x="272" y="58"/>
                  <a:pt x="267" y="55"/>
                </a:cubicBezTo>
                <a:cubicBezTo>
                  <a:pt x="265" y="54"/>
                  <a:pt x="262" y="52"/>
                  <a:pt x="258" y="50"/>
                </a:cubicBezTo>
                <a:cubicBezTo>
                  <a:pt x="257" y="50"/>
                  <a:pt x="256" y="49"/>
                  <a:pt x="254" y="49"/>
                </a:cubicBezTo>
                <a:cubicBezTo>
                  <a:pt x="252" y="49"/>
                  <a:pt x="253" y="50"/>
                  <a:pt x="255" y="50"/>
                </a:cubicBezTo>
                <a:cubicBezTo>
                  <a:pt x="259" y="52"/>
                  <a:pt x="255" y="52"/>
                  <a:pt x="255" y="52"/>
                </a:cubicBezTo>
                <a:cubicBezTo>
                  <a:pt x="254" y="52"/>
                  <a:pt x="253" y="52"/>
                  <a:pt x="253" y="52"/>
                </a:cubicBezTo>
                <a:cubicBezTo>
                  <a:pt x="255" y="53"/>
                  <a:pt x="255" y="54"/>
                  <a:pt x="260" y="55"/>
                </a:cubicBezTo>
                <a:cubicBezTo>
                  <a:pt x="261" y="54"/>
                  <a:pt x="259" y="53"/>
                  <a:pt x="259" y="53"/>
                </a:cubicBezTo>
                <a:cubicBezTo>
                  <a:pt x="262" y="54"/>
                  <a:pt x="262" y="55"/>
                  <a:pt x="264" y="55"/>
                </a:cubicBezTo>
                <a:cubicBezTo>
                  <a:pt x="269" y="57"/>
                  <a:pt x="269" y="59"/>
                  <a:pt x="274" y="61"/>
                </a:cubicBezTo>
                <a:cubicBezTo>
                  <a:pt x="276" y="62"/>
                  <a:pt x="278" y="63"/>
                  <a:pt x="280" y="64"/>
                </a:cubicBezTo>
                <a:cubicBezTo>
                  <a:pt x="280" y="64"/>
                  <a:pt x="279" y="65"/>
                  <a:pt x="280" y="66"/>
                </a:cubicBezTo>
                <a:cubicBezTo>
                  <a:pt x="282" y="67"/>
                  <a:pt x="284" y="68"/>
                  <a:pt x="286" y="69"/>
                </a:cubicBezTo>
                <a:cubicBezTo>
                  <a:pt x="286" y="69"/>
                  <a:pt x="287" y="69"/>
                  <a:pt x="287" y="69"/>
                </a:cubicBezTo>
                <a:cubicBezTo>
                  <a:pt x="285" y="68"/>
                  <a:pt x="283" y="67"/>
                  <a:pt x="281" y="66"/>
                </a:cubicBezTo>
                <a:cubicBezTo>
                  <a:pt x="286" y="66"/>
                  <a:pt x="287" y="68"/>
                  <a:pt x="290" y="69"/>
                </a:cubicBezTo>
                <a:cubicBezTo>
                  <a:pt x="291" y="71"/>
                  <a:pt x="297" y="73"/>
                  <a:pt x="300" y="74"/>
                </a:cubicBezTo>
                <a:cubicBezTo>
                  <a:pt x="300" y="75"/>
                  <a:pt x="301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6" y="77"/>
                  <a:pt x="308" y="79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4" y="81"/>
                  <a:pt x="316" y="82"/>
                  <a:pt x="318" y="83"/>
                </a:cubicBezTo>
                <a:cubicBezTo>
                  <a:pt x="319" y="84"/>
                  <a:pt x="322" y="85"/>
                  <a:pt x="325" y="86"/>
                </a:cubicBezTo>
                <a:cubicBezTo>
                  <a:pt x="327" y="87"/>
                  <a:pt x="328" y="88"/>
                  <a:pt x="330" y="89"/>
                </a:cubicBezTo>
                <a:cubicBezTo>
                  <a:pt x="330" y="89"/>
                  <a:pt x="330" y="90"/>
                  <a:pt x="330" y="90"/>
                </a:cubicBezTo>
                <a:cubicBezTo>
                  <a:pt x="332" y="91"/>
                  <a:pt x="335" y="92"/>
                  <a:pt x="334" y="93"/>
                </a:cubicBezTo>
                <a:cubicBezTo>
                  <a:pt x="328" y="90"/>
                  <a:pt x="324" y="88"/>
                  <a:pt x="317" y="85"/>
                </a:cubicBezTo>
                <a:cubicBezTo>
                  <a:pt x="306" y="80"/>
                  <a:pt x="296" y="74"/>
                  <a:pt x="285" y="69"/>
                </a:cubicBezTo>
                <a:cubicBezTo>
                  <a:pt x="284" y="68"/>
                  <a:pt x="282" y="68"/>
                  <a:pt x="281" y="67"/>
                </a:cubicBezTo>
                <a:cubicBezTo>
                  <a:pt x="280" y="67"/>
                  <a:pt x="280" y="67"/>
                  <a:pt x="279" y="66"/>
                </a:cubicBezTo>
                <a:cubicBezTo>
                  <a:pt x="273" y="64"/>
                  <a:pt x="268" y="61"/>
                  <a:pt x="262" y="58"/>
                </a:cubicBezTo>
                <a:cubicBezTo>
                  <a:pt x="256" y="55"/>
                  <a:pt x="249" y="52"/>
                  <a:pt x="245" y="49"/>
                </a:cubicBezTo>
                <a:cubicBezTo>
                  <a:pt x="244" y="48"/>
                  <a:pt x="241" y="47"/>
                  <a:pt x="239" y="45"/>
                </a:cubicBezTo>
                <a:cubicBezTo>
                  <a:pt x="240" y="46"/>
                  <a:pt x="241" y="46"/>
                  <a:pt x="242" y="46"/>
                </a:cubicBezTo>
                <a:cubicBezTo>
                  <a:pt x="242" y="45"/>
                  <a:pt x="240" y="45"/>
                  <a:pt x="238" y="44"/>
                </a:cubicBezTo>
                <a:cubicBezTo>
                  <a:pt x="237" y="44"/>
                  <a:pt x="238" y="45"/>
                  <a:pt x="238" y="45"/>
                </a:cubicBezTo>
                <a:cubicBezTo>
                  <a:pt x="237" y="45"/>
                  <a:pt x="236" y="44"/>
                  <a:pt x="233" y="44"/>
                </a:cubicBezTo>
                <a:cubicBezTo>
                  <a:pt x="238" y="46"/>
                  <a:pt x="239" y="47"/>
                  <a:pt x="243" y="49"/>
                </a:cubicBezTo>
                <a:cubicBezTo>
                  <a:pt x="245" y="50"/>
                  <a:pt x="246" y="51"/>
                  <a:pt x="248" y="52"/>
                </a:cubicBezTo>
                <a:cubicBezTo>
                  <a:pt x="252" y="55"/>
                  <a:pt x="258" y="58"/>
                  <a:pt x="262" y="60"/>
                </a:cubicBezTo>
                <a:cubicBezTo>
                  <a:pt x="261" y="60"/>
                  <a:pt x="262" y="61"/>
                  <a:pt x="262" y="61"/>
                </a:cubicBezTo>
                <a:cubicBezTo>
                  <a:pt x="263" y="62"/>
                  <a:pt x="263" y="63"/>
                  <a:pt x="262" y="63"/>
                </a:cubicBezTo>
                <a:cubicBezTo>
                  <a:pt x="260" y="63"/>
                  <a:pt x="258" y="62"/>
                  <a:pt x="257" y="61"/>
                </a:cubicBezTo>
                <a:cubicBezTo>
                  <a:pt x="254" y="60"/>
                  <a:pt x="250" y="59"/>
                  <a:pt x="246" y="57"/>
                </a:cubicBezTo>
                <a:cubicBezTo>
                  <a:pt x="242" y="56"/>
                  <a:pt x="240" y="56"/>
                  <a:pt x="238" y="57"/>
                </a:cubicBezTo>
                <a:cubicBezTo>
                  <a:pt x="238" y="57"/>
                  <a:pt x="236" y="57"/>
                  <a:pt x="235" y="56"/>
                </a:cubicBezTo>
                <a:cubicBezTo>
                  <a:pt x="234" y="55"/>
                  <a:pt x="234" y="55"/>
                  <a:pt x="236" y="55"/>
                </a:cubicBezTo>
                <a:cubicBezTo>
                  <a:pt x="239" y="56"/>
                  <a:pt x="238" y="54"/>
                  <a:pt x="240" y="54"/>
                </a:cubicBezTo>
                <a:cubicBezTo>
                  <a:pt x="236" y="53"/>
                  <a:pt x="232" y="52"/>
                  <a:pt x="228" y="50"/>
                </a:cubicBezTo>
                <a:cubicBezTo>
                  <a:pt x="229" y="52"/>
                  <a:pt x="230" y="52"/>
                  <a:pt x="230" y="53"/>
                </a:cubicBezTo>
                <a:cubicBezTo>
                  <a:pt x="228" y="53"/>
                  <a:pt x="223" y="51"/>
                  <a:pt x="224" y="53"/>
                </a:cubicBezTo>
                <a:cubicBezTo>
                  <a:pt x="225" y="55"/>
                  <a:pt x="225" y="55"/>
                  <a:pt x="221" y="55"/>
                </a:cubicBezTo>
                <a:cubicBezTo>
                  <a:pt x="225" y="57"/>
                  <a:pt x="228" y="58"/>
                  <a:pt x="232" y="59"/>
                </a:cubicBezTo>
                <a:cubicBezTo>
                  <a:pt x="232" y="59"/>
                  <a:pt x="233" y="59"/>
                  <a:pt x="233" y="59"/>
                </a:cubicBezTo>
                <a:cubicBezTo>
                  <a:pt x="233" y="59"/>
                  <a:pt x="233" y="60"/>
                  <a:pt x="232" y="60"/>
                </a:cubicBezTo>
                <a:cubicBezTo>
                  <a:pt x="230" y="60"/>
                  <a:pt x="232" y="60"/>
                  <a:pt x="233" y="61"/>
                </a:cubicBezTo>
                <a:cubicBezTo>
                  <a:pt x="234" y="61"/>
                  <a:pt x="234" y="61"/>
                  <a:pt x="234" y="61"/>
                </a:cubicBezTo>
                <a:cubicBezTo>
                  <a:pt x="234" y="61"/>
                  <a:pt x="234" y="62"/>
                  <a:pt x="236" y="62"/>
                </a:cubicBezTo>
                <a:cubicBezTo>
                  <a:pt x="238" y="63"/>
                  <a:pt x="238" y="64"/>
                  <a:pt x="236" y="64"/>
                </a:cubicBezTo>
                <a:cubicBezTo>
                  <a:pt x="235" y="64"/>
                  <a:pt x="238" y="65"/>
                  <a:pt x="238" y="65"/>
                </a:cubicBezTo>
                <a:cubicBezTo>
                  <a:pt x="236" y="65"/>
                  <a:pt x="235" y="64"/>
                  <a:pt x="234" y="63"/>
                </a:cubicBezTo>
                <a:cubicBezTo>
                  <a:pt x="232" y="62"/>
                  <a:pt x="228" y="60"/>
                  <a:pt x="225" y="58"/>
                </a:cubicBezTo>
                <a:cubicBezTo>
                  <a:pt x="224" y="58"/>
                  <a:pt x="222" y="57"/>
                  <a:pt x="220" y="56"/>
                </a:cubicBezTo>
                <a:cubicBezTo>
                  <a:pt x="219" y="55"/>
                  <a:pt x="218" y="55"/>
                  <a:pt x="217" y="54"/>
                </a:cubicBezTo>
                <a:cubicBezTo>
                  <a:pt x="216" y="54"/>
                  <a:pt x="215" y="53"/>
                  <a:pt x="215" y="53"/>
                </a:cubicBezTo>
                <a:cubicBezTo>
                  <a:pt x="215" y="53"/>
                  <a:pt x="214" y="52"/>
                  <a:pt x="213" y="52"/>
                </a:cubicBezTo>
                <a:cubicBezTo>
                  <a:pt x="212" y="53"/>
                  <a:pt x="211" y="52"/>
                  <a:pt x="210" y="52"/>
                </a:cubicBezTo>
                <a:cubicBezTo>
                  <a:pt x="210" y="52"/>
                  <a:pt x="211" y="52"/>
                  <a:pt x="212" y="53"/>
                </a:cubicBezTo>
                <a:cubicBezTo>
                  <a:pt x="213" y="53"/>
                  <a:pt x="214" y="54"/>
                  <a:pt x="216" y="54"/>
                </a:cubicBezTo>
                <a:cubicBezTo>
                  <a:pt x="221" y="57"/>
                  <a:pt x="225" y="60"/>
                  <a:pt x="233" y="63"/>
                </a:cubicBezTo>
                <a:cubicBezTo>
                  <a:pt x="237" y="67"/>
                  <a:pt x="244" y="70"/>
                  <a:pt x="250" y="73"/>
                </a:cubicBezTo>
                <a:cubicBezTo>
                  <a:pt x="253" y="74"/>
                  <a:pt x="255" y="76"/>
                  <a:pt x="258" y="77"/>
                </a:cubicBezTo>
                <a:cubicBezTo>
                  <a:pt x="259" y="79"/>
                  <a:pt x="263" y="80"/>
                  <a:pt x="266" y="82"/>
                </a:cubicBezTo>
                <a:cubicBezTo>
                  <a:pt x="262" y="81"/>
                  <a:pt x="258" y="81"/>
                  <a:pt x="253" y="79"/>
                </a:cubicBezTo>
                <a:cubicBezTo>
                  <a:pt x="248" y="77"/>
                  <a:pt x="243" y="75"/>
                  <a:pt x="239" y="73"/>
                </a:cubicBezTo>
                <a:cubicBezTo>
                  <a:pt x="233" y="69"/>
                  <a:pt x="228" y="66"/>
                  <a:pt x="220" y="63"/>
                </a:cubicBezTo>
                <a:cubicBezTo>
                  <a:pt x="217" y="61"/>
                  <a:pt x="212" y="60"/>
                  <a:pt x="208" y="59"/>
                </a:cubicBezTo>
                <a:cubicBezTo>
                  <a:pt x="207" y="60"/>
                  <a:pt x="211" y="62"/>
                  <a:pt x="214" y="63"/>
                </a:cubicBezTo>
                <a:cubicBezTo>
                  <a:pt x="216" y="63"/>
                  <a:pt x="219" y="64"/>
                  <a:pt x="219" y="65"/>
                </a:cubicBezTo>
                <a:cubicBezTo>
                  <a:pt x="219" y="65"/>
                  <a:pt x="217" y="65"/>
                  <a:pt x="215" y="65"/>
                </a:cubicBezTo>
                <a:cubicBezTo>
                  <a:pt x="214" y="65"/>
                  <a:pt x="212" y="64"/>
                  <a:pt x="211" y="65"/>
                </a:cubicBezTo>
                <a:cubicBezTo>
                  <a:pt x="211" y="64"/>
                  <a:pt x="210" y="64"/>
                  <a:pt x="209" y="63"/>
                </a:cubicBezTo>
                <a:cubicBezTo>
                  <a:pt x="209" y="63"/>
                  <a:pt x="209" y="63"/>
                  <a:pt x="209" y="62"/>
                </a:cubicBezTo>
                <a:cubicBezTo>
                  <a:pt x="209" y="62"/>
                  <a:pt x="209" y="62"/>
                  <a:pt x="209" y="62"/>
                </a:cubicBezTo>
                <a:cubicBezTo>
                  <a:pt x="210" y="63"/>
                  <a:pt x="212" y="64"/>
                  <a:pt x="212" y="63"/>
                </a:cubicBezTo>
                <a:cubicBezTo>
                  <a:pt x="212" y="63"/>
                  <a:pt x="212" y="62"/>
                  <a:pt x="208" y="61"/>
                </a:cubicBezTo>
                <a:cubicBezTo>
                  <a:pt x="208" y="61"/>
                  <a:pt x="207" y="61"/>
                  <a:pt x="207" y="61"/>
                </a:cubicBezTo>
                <a:cubicBezTo>
                  <a:pt x="205" y="60"/>
                  <a:pt x="203" y="59"/>
                  <a:pt x="201" y="58"/>
                </a:cubicBezTo>
                <a:cubicBezTo>
                  <a:pt x="201" y="58"/>
                  <a:pt x="200" y="58"/>
                  <a:pt x="200" y="58"/>
                </a:cubicBezTo>
                <a:cubicBezTo>
                  <a:pt x="202" y="59"/>
                  <a:pt x="204" y="60"/>
                  <a:pt x="206" y="61"/>
                </a:cubicBezTo>
                <a:cubicBezTo>
                  <a:pt x="207" y="62"/>
                  <a:pt x="207" y="62"/>
                  <a:pt x="205" y="62"/>
                </a:cubicBezTo>
                <a:cubicBezTo>
                  <a:pt x="203" y="62"/>
                  <a:pt x="202" y="62"/>
                  <a:pt x="201" y="62"/>
                </a:cubicBezTo>
                <a:cubicBezTo>
                  <a:pt x="200" y="61"/>
                  <a:pt x="199" y="60"/>
                  <a:pt x="195" y="59"/>
                </a:cubicBezTo>
                <a:cubicBezTo>
                  <a:pt x="196" y="60"/>
                  <a:pt x="197" y="61"/>
                  <a:pt x="198" y="62"/>
                </a:cubicBezTo>
                <a:cubicBezTo>
                  <a:pt x="199" y="64"/>
                  <a:pt x="203" y="65"/>
                  <a:pt x="207" y="67"/>
                </a:cubicBezTo>
                <a:cubicBezTo>
                  <a:pt x="208" y="68"/>
                  <a:pt x="209" y="68"/>
                  <a:pt x="211" y="69"/>
                </a:cubicBezTo>
                <a:cubicBezTo>
                  <a:pt x="211" y="69"/>
                  <a:pt x="211" y="69"/>
                  <a:pt x="212" y="70"/>
                </a:cubicBezTo>
                <a:cubicBezTo>
                  <a:pt x="212" y="70"/>
                  <a:pt x="213" y="71"/>
                  <a:pt x="215" y="71"/>
                </a:cubicBezTo>
                <a:cubicBezTo>
                  <a:pt x="216" y="72"/>
                  <a:pt x="217" y="72"/>
                  <a:pt x="217" y="72"/>
                </a:cubicBezTo>
                <a:cubicBezTo>
                  <a:pt x="215" y="73"/>
                  <a:pt x="219" y="74"/>
                  <a:pt x="218" y="75"/>
                </a:cubicBezTo>
                <a:cubicBezTo>
                  <a:pt x="217" y="74"/>
                  <a:pt x="213" y="73"/>
                  <a:pt x="213" y="74"/>
                </a:cubicBezTo>
                <a:cubicBezTo>
                  <a:pt x="212" y="74"/>
                  <a:pt x="214" y="75"/>
                  <a:pt x="216" y="76"/>
                </a:cubicBezTo>
                <a:cubicBezTo>
                  <a:pt x="218" y="77"/>
                  <a:pt x="219" y="77"/>
                  <a:pt x="220" y="78"/>
                </a:cubicBezTo>
                <a:cubicBezTo>
                  <a:pt x="221" y="80"/>
                  <a:pt x="224" y="82"/>
                  <a:pt x="231" y="83"/>
                </a:cubicBezTo>
                <a:cubicBezTo>
                  <a:pt x="232" y="85"/>
                  <a:pt x="238" y="87"/>
                  <a:pt x="241" y="88"/>
                </a:cubicBezTo>
                <a:cubicBezTo>
                  <a:pt x="246" y="91"/>
                  <a:pt x="252" y="94"/>
                  <a:pt x="258" y="97"/>
                </a:cubicBezTo>
                <a:cubicBezTo>
                  <a:pt x="259" y="98"/>
                  <a:pt x="261" y="99"/>
                  <a:pt x="266" y="101"/>
                </a:cubicBezTo>
                <a:cubicBezTo>
                  <a:pt x="264" y="99"/>
                  <a:pt x="261" y="98"/>
                  <a:pt x="259" y="97"/>
                </a:cubicBezTo>
                <a:cubicBezTo>
                  <a:pt x="257" y="96"/>
                  <a:pt x="256" y="95"/>
                  <a:pt x="254" y="94"/>
                </a:cubicBezTo>
                <a:cubicBezTo>
                  <a:pt x="260" y="96"/>
                  <a:pt x="261" y="98"/>
                  <a:pt x="265" y="99"/>
                </a:cubicBezTo>
                <a:cubicBezTo>
                  <a:pt x="267" y="100"/>
                  <a:pt x="269" y="101"/>
                  <a:pt x="270" y="101"/>
                </a:cubicBezTo>
                <a:cubicBezTo>
                  <a:pt x="270" y="101"/>
                  <a:pt x="270" y="101"/>
                  <a:pt x="270" y="101"/>
                </a:cubicBezTo>
                <a:cubicBezTo>
                  <a:pt x="270" y="102"/>
                  <a:pt x="270" y="102"/>
                  <a:pt x="272" y="103"/>
                </a:cubicBezTo>
                <a:cubicBezTo>
                  <a:pt x="274" y="104"/>
                  <a:pt x="274" y="103"/>
                  <a:pt x="274" y="103"/>
                </a:cubicBezTo>
                <a:cubicBezTo>
                  <a:pt x="277" y="104"/>
                  <a:pt x="280" y="105"/>
                  <a:pt x="282" y="107"/>
                </a:cubicBezTo>
                <a:cubicBezTo>
                  <a:pt x="282" y="107"/>
                  <a:pt x="281" y="107"/>
                  <a:pt x="280" y="106"/>
                </a:cubicBezTo>
                <a:cubicBezTo>
                  <a:pt x="279" y="106"/>
                  <a:pt x="278" y="105"/>
                  <a:pt x="277" y="106"/>
                </a:cubicBezTo>
                <a:cubicBezTo>
                  <a:pt x="273" y="105"/>
                  <a:pt x="270" y="104"/>
                  <a:pt x="269" y="102"/>
                </a:cubicBezTo>
                <a:cubicBezTo>
                  <a:pt x="268" y="102"/>
                  <a:pt x="267" y="101"/>
                  <a:pt x="266" y="101"/>
                </a:cubicBezTo>
                <a:cubicBezTo>
                  <a:pt x="265" y="101"/>
                  <a:pt x="266" y="102"/>
                  <a:pt x="267" y="102"/>
                </a:cubicBezTo>
                <a:cubicBezTo>
                  <a:pt x="266" y="102"/>
                  <a:pt x="265" y="102"/>
                  <a:pt x="265" y="102"/>
                </a:cubicBezTo>
                <a:cubicBezTo>
                  <a:pt x="264" y="102"/>
                  <a:pt x="263" y="101"/>
                  <a:pt x="262" y="101"/>
                </a:cubicBezTo>
                <a:cubicBezTo>
                  <a:pt x="257" y="99"/>
                  <a:pt x="253" y="96"/>
                  <a:pt x="248" y="94"/>
                </a:cubicBezTo>
                <a:cubicBezTo>
                  <a:pt x="248" y="94"/>
                  <a:pt x="248" y="94"/>
                  <a:pt x="248" y="95"/>
                </a:cubicBezTo>
                <a:cubicBezTo>
                  <a:pt x="248" y="95"/>
                  <a:pt x="249" y="95"/>
                  <a:pt x="249" y="95"/>
                </a:cubicBezTo>
                <a:cubicBezTo>
                  <a:pt x="249" y="95"/>
                  <a:pt x="249" y="95"/>
                  <a:pt x="249" y="95"/>
                </a:cubicBezTo>
                <a:cubicBezTo>
                  <a:pt x="249" y="95"/>
                  <a:pt x="249" y="95"/>
                  <a:pt x="249" y="95"/>
                </a:cubicBezTo>
                <a:cubicBezTo>
                  <a:pt x="246" y="95"/>
                  <a:pt x="243" y="94"/>
                  <a:pt x="242" y="92"/>
                </a:cubicBezTo>
                <a:cubicBezTo>
                  <a:pt x="241" y="92"/>
                  <a:pt x="239" y="90"/>
                  <a:pt x="236" y="90"/>
                </a:cubicBezTo>
                <a:cubicBezTo>
                  <a:pt x="235" y="90"/>
                  <a:pt x="234" y="90"/>
                  <a:pt x="234" y="90"/>
                </a:cubicBezTo>
                <a:cubicBezTo>
                  <a:pt x="232" y="91"/>
                  <a:pt x="235" y="92"/>
                  <a:pt x="237" y="92"/>
                </a:cubicBezTo>
                <a:cubicBezTo>
                  <a:pt x="244" y="96"/>
                  <a:pt x="253" y="100"/>
                  <a:pt x="260" y="103"/>
                </a:cubicBezTo>
                <a:cubicBezTo>
                  <a:pt x="260" y="103"/>
                  <a:pt x="260" y="103"/>
                  <a:pt x="260" y="103"/>
                </a:cubicBezTo>
                <a:cubicBezTo>
                  <a:pt x="263" y="105"/>
                  <a:pt x="270" y="107"/>
                  <a:pt x="271" y="109"/>
                </a:cubicBezTo>
                <a:cubicBezTo>
                  <a:pt x="261" y="105"/>
                  <a:pt x="252" y="101"/>
                  <a:pt x="243" y="96"/>
                </a:cubicBezTo>
                <a:cubicBezTo>
                  <a:pt x="234" y="91"/>
                  <a:pt x="224" y="87"/>
                  <a:pt x="212" y="82"/>
                </a:cubicBezTo>
                <a:cubicBezTo>
                  <a:pt x="210" y="81"/>
                  <a:pt x="208" y="80"/>
                  <a:pt x="206" y="79"/>
                </a:cubicBezTo>
                <a:cubicBezTo>
                  <a:pt x="202" y="76"/>
                  <a:pt x="195" y="73"/>
                  <a:pt x="190" y="70"/>
                </a:cubicBezTo>
                <a:cubicBezTo>
                  <a:pt x="189" y="70"/>
                  <a:pt x="193" y="71"/>
                  <a:pt x="193" y="72"/>
                </a:cubicBezTo>
                <a:cubicBezTo>
                  <a:pt x="188" y="71"/>
                  <a:pt x="184" y="69"/>
                  <a:pt x="181" y="67"/>
                </a:cubicBezTo>
                <a:cubicBezTo>
                  <a:pt x="179" y="65"/>
                  <a:pt x="177" y="64"/>
                  <a:pt x="171" y="63"/>
                </a:cubicBezTo>
                <a:cubicBezTo>
                  <a:pt x="166" y="62"/>
                  <a:pt x="165" y="60"/>
                  <a:pt x="162" y="59"/>
                </a:cubicBezTo>
                <a:cubicBezTo>
                  <a:pt x="162" y="59"/>
                  <a:pt x="162" y="59"/>
                  <a:pt x="162" y="59"/>
                </a:cubicBezTo>
                <a:cubicBezTo>
                  <a:pt x="157" y="57"/>
                  <a:pt x="153" y="54"/>
                  <a:pt x="149" y="52"/>
                </a:cubicBezTo>
                <a:cubicBezTo>
                  <a:pt x="152" y="53"/>
                  <a:pt x="153" y="54"/>
                  <a:pt x="155" y="55"/>
                </a:cubicBezTo>
                <a:cubicBezTo>
                  <a:pt x="156" y="55"/>
                  <a:pt x="158" y="56"/>
                  <a:pt x="161" y="57"/>
                </a:cubicBezTo>
                <a:cubicBezTo>
                  <a:pt x="160" y="56"/>
                  <a:pt x="159" y="55"/>
                  <a:pt x="156" y="55"/>
                </a:cubicBezTo>
                <a:cubicBezTo>
                  <a:pt x="153" y="53"/>
                  <a:pt x="151" y="52"/>
                  <a:pt x="148" y="50"/>
                </a:cubicBezTo>
                <a:cubicBezTo>
                  <a:pt x="146" y="49"/>
                  <a:pt x="145" y="49"/>
                  <a:pt x="143" y="48"/>
                </a:cubicBezTo>
                <a:cubicBezTo>
                  <a:pt x="143" y="48"/>
                  <a:pt x="142" y="48"/>
                  <a:pt x="142" y="48"/>
                </a:cubicBezTo>
                <a:cubicBezTo>
                  <a:pt x="144" y="49"/>
                  <a:pt x="145" y="49"/>
                  <a:pt x="146" y="50"/>
                </a:cubicBezTo>
                <a:cubicBezTo>
                  <a:pt x="146" y="50"/>
                  <a:pt x="145" y="50"/>
                  <a:pt x="145" y="50"/>
                </a:cubicBezTo>
                <a:cubicBezTo>
                  <a:pt x="140" y="47"/>
                  <a:pt x="132" y="44"/>
                  <a:pt x="129" y="41"/>
                </a:cubicBezTo>
                <a:cubicBezTo>
                  <a:pt x="126" y="40"/>
                  <a:pt x="124" y="39"/>
                  <a:pt x="121" y="38"/>
                </a:cubicBezTo>
                <a:cubicBezTo>
                  <a:pt x="121" y="37"/>
                  <a:pt x="120" y="36"/>
                  <a:pt x="116" y="34"/>
                </a:cubicBezTo>
                <a:cubicBezTo>
                  <a:pt x="113" y="32"/>
                  <a:pt x="106" y="30"/>
                  <a:pt x="100" y="28"/>
                </a:cubicBezTo>
                <a:cubicBezTo>
                  <a:pt x="100" y="28"/>
                  <a:pt x="100" y="28"/>
                  <a:pt x="99" y="28"/>
                </a:cubicBezTo>
                <a:cubicBezTo>
                  <a:pt x="98" y="27"/>
                  <a:pt x="96" y="26"/>
                  <a:pt x="94" y="25"/>
                </a:cubicBezTo>
                <a:cubicBezTo>
                  <a:pt x="92" y="24"/>
                  <a:pt x="94" y="24"/>
                  <a:pt x="96" y="25"/>
                </a:cubicBezTo>
                <a:cubicBezTo>
                  <a:pt x="97" y="25"/>
                  <a:pt x="98" y="26"/>
                  <a:pt x="101" y="27"/>
                </a:cubicBezTo>
                <a:cubicBezTo>
                  <a:pt x="100" y="26"/>
                  <a:pt x="98" y="25"/>
                  <a:pt x="97" y="25"/>
                </a:cubicBezTo>
                <a:cubicBezTo>
                  <a:pt x="96" y="24"/>
                  <a:pt x="95" y="24"/>
                  <a:pt x="94" y="24"/>
                </a:cubicBezTo>
                <a:cubicBezTo>
                  <a:pt x="90" y="21"/>
                  <a:pt x="83" y="17"/>
                  <a:pt x="77" y="14"/>
                </a:cubicBezTo>
                <a:cubicBezTo>
                  <a:pt x="75" y="13"/>
                  <a:pt x="74" y="12"/>
                  <a:pt x="69" y="11"/>
                </a:cubicBezTo>
                <a:cubicBezTo>
                  <a:pt x="70" y="12"/>
                  <a:pt x="73" y="13"/>
                  <a:pt x="76" y="14"/>
                </a:cubicBezTo>
                <a:cubicBezTo>
                  <a:pt x="79" y="16"/>
                  <a:pt x="83" y="18"/>
                  <a:pt x="87" y="20"/>
                </a:cubicBezTo>
                <a:cubicBezTo>
                  <a:pt x="85" y="21"/>
                  <a:pt x="90" y="24"/>
                  <a:pt x="92" y="25"/>
                </a:cubicBezTo>
                <a:cubicBezTo>
                  <a:pt x="93" y="27"/>
                  <a:pt x="96" y="28"/>
                  <a:pt x="98" y="29"/>
                </a:cubicBezTo>
                <a:cubicBezTo>
                  <a:pt x="98" y="30"/>
                  <a:pt x="101" y="31"/>
                  <a:pt x="103" y="31"/>
                </a:cubicBezTo>
                <a:cubicBezTo>
                  <a:pt x="108" y="33"/>
                  <a:pt x="113" y="35"/>
                  <a:pt x="110" y="36"/>
                </a:cubicBezTo>
                <a:cubicBezTo>
                  <a:pt x="109" y="37"/>
                  <a:pt x="111" y="38"/>
                  <a:pt x="115" y="39"/>
                </a:cubicBezTo>
                <a:cubicBezTo>
                  <a:pt x="117" y="40"/>
                  <a:pt x="119" y="41"/>
                  <a:pt x="121" y="42"/>
                </a:cubicBezTo>
                <a:cubicBezTo>
                  <a:pt x="122" y="42"/>
                  <a:pt x="124" y="43"/>
                  <a:pt x="125" y="44"/>
                </a:cubicBezTo>
                <a:cubicBezTo>
                  <a:pt x="125" y="44"/>
                  <a:pt x="126" y="45"/>
                  <a:pt x="128" y="46"/>
                </a:cubicBezTo>
                <a:cubicBezTo>
                  <a:pt x="129" y="46"/>
                  <a:pt x="128" y="45"/>
                  <a:pt x="127" y="44"/>
                </a:cubicBezTo>
                <a:cubicBezTo>
                  <a:pt x="126" y="43"/>
                  <a:pt x="125" y="42"/>
                  <a:pt x="123" y="42"/>
                </a:cubicBezTo>
                <a:cubicBezTo>
                  <a:pt x="121" y="40"/>
                  <a:pt x="121" y="40"/>
                  <a:pt x="123" y="40"/>
                </a:cubicBezTo>
                <a:cubicBezTo>
                  <a:pt x="125" y="40"/>
                  <a:pt x="125" y="41"/>
                  <a:pt x="126" y="41"/>
                </a:cubicBezTo>
                <a:cubicBezTo>
                  <a:pt x="134" y="46"/>
                  <a:pt x="143" y="50"/>
                  <a:pt x="151" y="55"/>
                </a:cubicBezTo>
                <a:cubicBezTo>
                  <a:pt x="149" y="54"/>
                  <a:pt x="146" y="53"/>
                  <a:pt x="145" y="53"/>
                </a:cubicBezTo>
                <a:cubicBezTo>
                  <a:pt x="140" y="50"/>
                  <a:pt x="135" y="49"/>
                  <a:pt x="129" y="49"/>
                </a:cubicBezTo>
                <a:cubicBezTo>
                  <a:pt x="129" y="49"/>
                  <a:pt x="130" y="48"/>
                  <a:pt x="129" y="48"/>
                </a:cubicBezTo>
                <a:cubicBezTo>
                  <a:pt x="129" y="48"/>
                  <a:pt x="128" y="47"/>
                  <a:pt x="127" y="47"/>
                </a:cubicBezTo>
                <a:cubicBezTo>
                  <a:pt x="127" y="48"/>
                  <a:pt x="126" y="48"/>
                  <a:pt x="128" y="49"/>
                </a:cubicBezTo>
                <a:cubicBezTo>
                  <a:pt x="129" y="50"/>
                  <a:pt x="122" y="48"/>
                  <a:pt x="126" y="50"/>
                </a:cubicBezTo>
                <a:cubicBezTo>
                  <a:pt x="128" y="51"/>
                  <a:pt x="132" y="52"/>
                  <a:pt x="132" y="51"/>
                </a:cubicBezTo>
                <a:cubicBezTo>
                  <a:pt x="136" y="49"/>
                  <a:pt x="139" y="52"/>
                  <a:pt x="143" y="53"/>
                </a:cubicBezTo>
                <a:cubicBezTo>
                  <a:pt x="144" y="54"/>
                  <a:pt x="146" y="55"/>
                  <a:pt x="147" y="56"/>
                </a:cubicBezTo>
                <a:cubicBezTo>
                  <a:pt x="151" y="58"/>
                  <a:pt x="154" y="57"/>
                  <a:pt x="157" y="58"/>
                </a:cubicBezTo>
                <a:cubicBezTo>
                  <a:pt x="157" y="58"/>
                  <a:pt x="157" y="58"/>
                  <a:pt x="157" y="58"/>
                </a:cubicBezTo>
                <a:cubicBezTo>
                  <a:pt x="158" y="58"/>
                  <a:pt x="158" y="58"/>
                  <a:pt x="158" y="58"/>
                </a:cubicBezTo>
                <a:cubicBezTo>
                  <a:pt x="161" y="60"/>
                  <a:pt x="157" y="60"/>
                  <a:pt x="159" y="62"/>
                </a:cubicBezTo>
                <a:cubicBezTo>
                  <a:pt x="162" y="64"/>
                  <a:pt x="169" y="67"/>
                  <a:pt x="173" y="70"/>
                </a:cubicBezTo>
                <a:cubicBezTo>
                  <a:pt x="175" y="70"/>
                  <a:pt x="176" y="71"/>
                  <a:pt x="177" y="72"/>
                </a:cubicBezTo>
                <a:cubicBezTo>
                  <a:pt x="183" y="74"/>
                  <a:pt x="185" y="76"/>
                  <a:pt x="188" y="78"/>
                </a:cubicBezTo>
                <a:cubicBezTo>
                  <a:pt x="194" y="80"/>
                  <a:pt x="196" y="82"/>
                  <a:pt x="202" y="85"/>
                </a:cubicBezTo>
                <a:cubicBezTo>
                  <a:pt x="204" y="86"/>
                  <a:pt x="207" y="87"/>
                  <a:pt x="209" y="89"/>
                </a:cubicBezTo>
                <a:cubicBezTo>
                  <a:pt x="215" y="92"/>
                  <a:pt x="222" y="95"/>
                  <a:pt x="228" y="98"/>
                </a:cubicBezTo>
                <a:cubicBezTo>
                  <a:pt x="229" y="99"/>
                  <a:pt x="231" y="100"/>
                  <a:pt x="232" y="100"/>
                </a:cubicBezTo>
                <a:cubicBezTo>
                  <a:pt x="231" y="100"/>
                  <a:pt x="230" y="100"/>
                  <a:pt x="229" y="100"/>
                </a:cubicBezTo>
                <a:cubicBezTo>
                  <a:pt x="224" y="97"/>
                  <a:pt x="219" y="95"/>
                  <a:pt x="213" y="93"/>
                </a:cubicBezTo>
                <a:cubicBezTo>
                  <a:pt x="214" y="93"/>
                  <a:pt x="214" y="93"/>
                  <a:pt x="214" y="94"/>
                </a:cubicBezTo>
                <a:cubicBezTo>
                  <a:pt x="214" y="93"/>
                  <a:pt x="213" y="93"/>
                  <a:pt x="213" y="93"/>
                </a:cubicBezTo>
                <a:cubicBezTo>
                  <a:pt x="207" y="89"/>
                  <a:pt x="200" y="86"/>
                  <a:pt x="194" y="83"/>
                </a:cubicBezTo>
                <a:cubicBezTo>
                  <a:pt x="188" y="80"/>
                  <a:pt x="181" y="77"/>
                  <a:pt x="175" y="74"/>
                </a:cubicBezTo>
                <a:cubicBezTo>
                  <a:pt x="165" y="70"/>
                  <a:pt x="155" y="65"/>
                  <a:pt x="146" y="60"/>
                </a:cubicBezTo>
                <a:cubicBezTo>
                  <a:pt x="144" y="59"/>
                  <a:pt x="141" y="58"/>
                  <a:pt x="138" y="57"/>
                </a:cubicBezTo>
                <a:cubicBezTo>
                  <a:pt x="133" y="53"/>
                  <a:pt x="124" y="50"/>
                  <a:pt x="118" y="46"/>
                </a:cubicBezTo>
                <a:cubicBezTo>
                  <a:pt x="118" y="45"/>
                  <a:pt x="113" y="44"/>
                  <a:pt x="110" y="42"/>
                </a:cubicBezTo>
                <a:cubicBezTo>
                  <a:pt x="109" y="43"/>
                  <a:pt x="114" y="45"/>
                  <a:pt x="116" y="46"/>
                </a:cubicBezTo>
                <a:cubicBezTo>
                  <a:pt x="116" y="46"/>
                  <a:pt x="116" y="46"/>
                  <a:pt x="116" y="46"/>
                </a:cubicBezTo>
                <a:cubicBezTo>
                  <a:pt x="115" y="47"/>
                  <a:pt x="113" y="47"/>
                  <a:pt x="106" y="45"/>
                </a:cubicBezTo>
                <a:cubicBezTo>
                  <a:pt x="108" y="46"/>
                  <a:pt x="108" y="48"/>
                  <a:pt x="112" y="49"/>
                </a:cubicBezTo>
                <a:cubicBezTo>
                  <a:pt x="114" y="49"/>
                  <a:pt x="111" y="47"/>
                  <a:pt x="116" y="49"/>
                </a:cubicBezTo>
                <a:cubicBezTo>
                  <a:pt x="120" y="50"/>
                  <a:pt x="119" y="51"/>
                  <a:pt x="122" y="52"/>
                </a:cubicBezTo>
                <a:cubicBezTo>
                  <a:pt x="122" y="54"/>
                  <a:pt x="117" y="53"/>
                  <a:pt x="117" y="53"/>
                </a:cubicBezTo>
                <a:cubicBezTo>
                  <a:pt x="108" y="51"/>
                  <a:pt x="117" y="54"/>
                  <a:pt x="116" y="54"/>
                </a:cubicBezTo>
                <a:cubicBezTo>
                  <a:pt x="117" y="54"/>
                  <a:pt x="116" y="54"/>
                  <a:pt x="115" y="55"/>
                </a:cubicBezTo>
                <a:cubicBezTo>
                  <a:pt x="115" y="55"/>
                  <a:pt x="114" y="55"/>
                  <a:pt x="113" y="55"/>
                </a:cubicBezTo>
                <a:cubicBezTo>
                  <a:pt x="112" y="54"/>
                  <a:pt x="110" y="53"/>
                  <a:pt x="108" y="52"/>
                </a:cubicBezTo>
                <a:cubicBezTo>
                  <a:pt x="106" y="51"/>
                  <a:pt x="104" y="50"/>
                  <a:pt x="102" y="49"/>
                </a:cubicBezTo>
                <a:cubicBezTo>
                  <a:pt x="98" y="46"/>
                  <a:pt x="90" y="43"/>
                  <a:pt x="82" y="39"/>
                </a:cubicBezTo>
                <a:cubicBezTo>
                  <a:pt x="89" y="43"/>
                  <a:pt x="93" y="46"/>
                  <a:pt x="101" y="49"/>
                </a:cubicBezTo>
                <a:cubicBezTo>
                  <a:pt x="103" y="50"/>
                  <a:pt x="105" y="51"/>
                  <a:pt x="108" y="52"/>
                </a:cubicBezTo>
                <a:cubicBezTo>
                  <a:pt x="109" y="54"/>
                  <a:pt x="111" y="55"/>
                  <a:pt x="113" y="56"/>
                </a:cubicBezTo>
                <a:cubicBezTo>
                  <a:pt x="111" y="56"/>
                  <a:pt x="113" y="57"/>
                  <a:pt x="112" y="57"/>
                </a:cubicBezTo>
                <a:cubicBezTo>
                  <a:pt x="108" y="57"/>
                  <a:pt x="106" y="56"/>
                  <a:pt x="104" y="55"/>
                </a:cubicBezTo>
                <a:cubicBezTo>
                  <a:pt x="93" y="49"/>
                  <a:pt x="82" y="42"/>
                  <a:pt x="71" y="36"/>
                </a:cubicBezTo>
                <a:cubicBezTo>
                  <a:pt x="70" y="36"/>
                  <a:pt x="69" y="35"/>
                  <a:pt x="67" y="35"/>
                </a:cubicBezTo>
                <a:cubicBezTo>
                  <a:pt x="66" y="33"/>
                  <a:pt x="63" y="32"/>
                  <a:pt x="60" y="31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59" y="30"/>
                  <a:pt x="59" y="29"/>
                </a:cubicBezTo>
                <a:cubicBezTo>
                  <a:pt x="57" y="28"/>
                  <a:pt x="55" y="27"/>
                  <a:pt x="52" y="25"/>
                </a:cubicBezTo>
                <a:cubicBezTo>
                  <a:pt x="51" y="24"/>
                  <a:pt x="51" y="23"/>
                  <a:pt x="44" y="20"/>
                </a:cubicBezTo>
                <a:cubicBezTo>
                  <a:pt x="37" y="18"/>
                  <a:pt x="34" y="15"/>
                  <a:pt x="35" y="13"/>
                </a:cubicBezTo>
                <a:cubicBezTo>
                  <a:pt x="35" y="12"/>
                  <a:pt x="37" y="12"/>
                  <a:pt x="36" y="11"/>
                </a:cubicBezTo>
                <a:cubicBezTo>
                  <a:pt x="33" y="11"/>
                  <a:pt x="30" y="10"/>
                  <a:pt x="27" y="10"/>
                </a:cubicBezTo>
                <a:cubicBezTo>
                  <a:pt x="25" y="9"/>
                  <a:pt x="24" y="8"/>
                  <a:pt x="23" y="8"/>
                </a:cubicBezTo>
                <a:cubicBezTo>
                  <a:pt x="23" y="7"/>
                  <a:pt x="22" y="7"/>
                  <a:pt x="22" y="7"/>
                </a:cubicBezTo>
                <a:cubicBezTo>
                  <a:pt x="19" y="5"/>
                  <a:pt x="17" y="4"/>
                  <a:pt x="14" y="2"/>
                </a:cubicBezTo>
                <a:cubicBezTo>
                  <a:pt x="13" y="2"/>
                  <a:pt x="12" y="1"/>
                  <a:pt x="9" y="0"/>
                </a:cubicBezTo>
                <a:cubicBezTo>
                  <a:pt x="9" y="1"/>
                  <a:pt x="11" y="2"/>
                  <a:pt x="13" y="2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2" y="3"/>
                  <a:pt x="12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9" y="2"/>
                  <a:pt x="9" y="1"/>
                  <a:pt x="5" y="0"/>
                </a:cubicBezTo>
                <a:cubicBezTo>
                  <a:pt x="5" y="0"/>
                  <a:pt x="7" y="1"/>
                  <a:pt x="10" y="3"/>
                </a:cubicBezTo>
                <a:cubicBezTo>
                  <a:pt x="11" y="3"/>
                  <a:pt x="12" y="4"/>
                  <a:pt x="14" y="5"/>
                </a:cubicBezTo>
                <a:cubicBezTo>
                  <a:pt x="13" y="5"/>
                  <a:pt x="16" y="6"/>
                  <a:pt x="17" y="7"/>
                </a:cubicBezTo>
                <a:cubicBezTo>
                  <a:pt x="17" y="7"/>
                  <a:pt x="17" y="8"/>
                  <a:pt x="18" y="8"/>
                </a:cubicBezTo>
                <a:cubicBezTo>
                  <a:pt x="21" y="9"/>
                  <a:pt x="22" y="11"/>
                  <a:pt x="25" y="12"/>
                </a:cubicBezTo>
                <a:cubicBezTo>
                  <a:pt x="25" y="13"/>
                  <a:pt x="28" y="14"/>
                  <a:pt x="30" y="15"/>
                </a:cubicBezTo>
                <a:cubicBezTo>
                  <a:pt x="31" y="16"/>
                  <a:pt x="33" y="17"/>
                  <a:pt x="33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2" y="18"/>
                  <a:pt x="31" y="18"/>
                  <a:pt x="32" y="18"/>
                </a:cubicBezTo>
                <a:cubicBezTo>
                  <a:pt x="33" y="19"/>
                  <a:pt x="35" y="19"/>
                  <a:pt x="36" y="19"/>
                </a:cubicBezTo>
                <a:cubicBezTo>
                  <a:pt x="42" y="22"/>
                  <a:pt x="41" y="23"/>
                  <a:pt x="46" y="26"/>
                </a:cubicBezTo>
                <a:cubicBezTo>
                  <a:pt x="47" y="27"/>
                  <a:pt x="51" y="28"/>
                  <a:pt x="51" y="29"/>
                </a:cubicBezTo>
                <a:cubicBezTo>
                  <a:pt x="42" y="25"/>
                  <a:pt x="34" y="21"/>
                  <a:pt x="28" y="18"/>
                </a:cubicBezTo>
                <a:cubicBezTo>
                  <a:pt x="28" y="17"/>
                  <a:pt x="28" y="17"/>
                  <a:pt x="26" y="16"/>
                </a:cubicBezTo>
                <a:cubicBezTo>
                  <a:pt x="24" y="15"/>
                  <a:pt x="22" y="14"/>
                  <a:pt x="19" y="13"/>
                </a:cubicBezTo>
                <a:cubicBezTo>
                  <a:pt x="20" y="14"/>
                  <a:pt x="21" y="15"/>
                  <a:pt x="23" y="16"/>
                </a:cubicBezTo>
                <a:cubicBezTo>
                  <a:pt x="24" y="16"/>
                  <a:pt x="25" y="17"/>
                  <a:pt x="26" y="17"/>
                </a:cubicBezTo>
                <a:cubicBezTo>
                  <a:pt x="26" y="18"/>
                  <a:pt x="29" y="19"/>
                  <a:pt x="29" y="20"/>
                </a:cubicBezTo>
                <a:cubicBezTo>
                  <a:pt x="28" y="19"/>
                  <a:pt x="27" y="19"/>
                  <a:pt x="25" y="18"/>
                </a:cubicBezTo>
                <a:cubicBezTo>
                  <a:pt x="23" y="18"/>
                  <a:pt x="25" y="19"/>
                  <a:pt x="26" y="20"/>
                </a:cubicBezTo>
                <a:cubicBezTo>
                  <a:pt x="28" y="21"/>
                  <a:pt x="31" y="22"/>
                  <a:pt x="35" y="23"/>
                </a:cubicBezTo>
                <a:cubicBezTo>
                  <a:pt x="37" y="25"/>
                  <a:pt x="41" y="28"/>
                  <a:pt x="46" y="30"/>
                </a:cubicBezTo>
                <a:cubicBezTo>
                  <a:pt x="50" y="32"/>
                  <a:pt x="43" y="31"/>
                  <a:pt x="43" y="33"/>
                </a:cubicBezTo>
                <a:cubicBezTo>
                  <a:pt x="42" y="33"/>
                  <a:pt x="41" y="33"/>
                  <a:pt x="39" y="32"/>
                </a:cubicBezTo>
                <a:cubicBezTo>
                  <a:pt x="35" y="30"/>
                  <a:pt x="31" y="28"/>
                  <a:pt x="29" y="26"/>
                </a:cubicBezTo>
                <a:cubicBezTo>
                  <a:pt x="31" y="25"/>
                  <a:pt x="33" y="27"/>
                  <a:pt x="35" y="27"/>
                </a:cubicBezTo>
                <a:cubicBezTo>
                  <a:pt x="33" y="26"/>
                  <a:pt x="32" y="24"/>
                  <a:pt x="28" y="24"/>
                </a:cubicBezTo>
                <a:cubicBezTo>
                  <a:pt x="25" y="23"/>
                  <a:pt x="28" y="25"/>
                  <a:pt x="27" y="25"/>
                </a:cubicBezTo>
                <a:cubicBezTo>
                  <a:pt x="22" y="24"/>
                  <a:pt x="22" y="25"/>
                  <a:pt x="24" y="26"/>
                </a:cubicBezTo>
                <a:cubicBezTo>
                  <a:pt x="28" y="28"/>
                  <a:pt x="32" y="30"/>
                  <a:pt x="36" y="32"/>
                </a:cubicBezTo>
                <a:cubicBezTo>
                  <a:pt x="37" y="33"/>
                  <a:pt x="41" y="34"/>
                  <a:pt x="40" y="35"/>
                </a:cubicBezTo>
                <a:cubicBezTo>
                  <a:pt x="36" y="34"/>
                  <a:pt x="40" y="36"/>
                  <a:pt x="39" y="36"/>
                </a:cubicBezTo>
                <a:cubicBezTo>
                  <a:pt x="36" y="36"/>
                  <a:pt x="35" y="35"/>
                  <a:pt x="33" y="35"/>
                </a:cubicBezTo>
                <a:cubicBezTo>
                  <a:pt x="27" y="33"/>
                  <a:pt x="26" y="31"/>
                  <a:pt x="19" y="29"/>
                </a:cubicBezTo>
                <a:cubicBezTo>
                  <a:pt x="20" y="30"/>
                  <a:pt x="25" y="31"/>
                  <a:pt x="25" y="32"/>
                </a:cubicBezTo>
                <a:cubicBezTo>
                  <a:pt x="25" y="34"/>
                  <a:pt x="35" y="37"/>
                  <a:pt x="32" y="38"/>
                </a:cubicBezTo>
                <a:cubicBezTo>
                  <a:pt x="31" y="38"/>
                  <a:pt x="30" y="37"/>
                  <a:pt x="29" y="37"/>
                </a:cubicBezTo>
                <a:cubicBezTo>
                  <a:pt x="29" y="35"/>
                  <a:pt x="21" y="33"/>
                  <a:pt x="18" y="31"/>
                </a:cubicBezTo>
                <a:cubicBezTo>
                  <a:pt x="19" y="33"/>
                  <a:pt x="21" y="34"/>
                  <a:pt x="25" y="36"/>
                </a:cubicBezTo>
                <a:cubicBezTo>
                  <a:pt x="29" y="38"/>
                  <a:pt x="34" y="40"/>
                  <a:pt x="38" y="43"/>
                </a:cubicBezTo>
                <a:cubicBezTo>
                  <a:pt x="33" y="41"/>
                  <a:pt x="29" y="40"/>
                  <a:pt x="24" y="38"/>
                </a:cubicBezTo>
                <a:cubicBezTo>
                  <a:pt x="24" y="37"/>
                  <a:pt x="23" y="36"/>
                  <a:pt x="21" y="35"/>
                </a:cubicBezTo>
                <a:cubicBezTo>
                  <a:pt x="19" y="35"/>
                  <a:pt x="19" y="36"/>
                  <a:pt x="21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8" y="44"/>
                  <a:pt x="35" y="49"/>
                  <a:pt x="44" y="55"/>
                </a:cubicBezTo>
                <a:cubicBezTo>
                  <a:pt x="43" y="55"/>
                  <a:pt x="43" y="55"/>
                  <a:pt x="42" y="54"/>
                </a:cubicBezTo>
                <a:cubicBezTo>
                  <a:pt x="34" y="50"/>
                  <a:pt x="25" y="45"/>
                  <a:pt x="17" y="40"/>
                </a:cubicBezTo>
                <a:cubicBezTo>
                  <a:pt x="12" y="37"/>
                  <a:pt x="6" y="34"/>
                  <a:pt x="0" y="31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1" y="85"/>
                  <a:pt x="1" y="85"/>
                </a:cubicBezTo>
                <a:cubicBezTo>
                  <a:pt x="2" y="86"/>
                  <a:pt x="3" y="86"/>
                  <a:pt x="4" y="87"/>
                </a:cubicBezTo>
                <a:cubicBezTo>
                  <a:pt x="4" y="87"/>
                  <a:pt x="5" y="88"/>
                  <a:pt x="6" y="88"/>
                </a:cubicBezTo>
                <a:cubicBezTo>
                  <a:pt x="4" y="88"/>
                  <a:pt x="2" y="88"/>
                  <a:pt x="0" y="88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07"/>
                  <a:pt x="0" y="107"/>
                  <a:pt x="1" y="107"/>
                </a:cubicBezTo>
                <a:cubicBezTo>
                  <a:pt x="1" y="108"/>
                  <a:pt x="1" y="108"/>
                  <a:pt x="2" y="109"/>
                </a:cubicBezTo>
                <a:cubicBezTo>
                  <a:pt x="1" y="109"/>
                  <a:pt x="1" y="109"/>
                  <a:pt x="0" y="109"/>
                </a:cubicBezTo>
                <a:cubicBezTo>
                  <a:pt x="0" y="109"/>
                  <a:pt x="0" y="109"/>
                  <a:pt x="0" y="108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220"/>
                  <a:pt x="0" y="220"/>
                  <a:pt x="0" y="220"/>
                </a:cubicBezTo>
                <a:cubicBezTo>
                  <a:pt x="1" y="220"/>
                  <a:pt x="2" y="220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2" y="221"/>
                  <a:pt x="1" y="220"/>
                  <a:pt x="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9"/>
                  <a:pt x="0" y="229"/>
                  <a:pt x="0" y="229"/>
                </a:cubicBezTo>
                <a:cubicBezTo>
                  <a:pt x="13" y="229"/>
                  <a:pt x="13" y="229"/>
                  <a:pt x="13" y="229"/>
                </a:cubicBezTo>
                <a:cubicBezTo>
                  <a:pt x="18" y="231"/>
                  <a:pt x="23" y="234"/>
                  <a:pt x="28" y="236"/>
                </a:cubicBezTo>
                <a:cubicBezTo>
                  <a:pt x="42" y="243"/>
                  <a:pt x="57" y="249"/>
                  <a:pt x="70" y="256"/>
                </a:cubicBezTo>
                <a:cubicBezTo>
                  <a:pt x="70" y="256"/>
                  <a:pt x="70" y="256"/>
                  <a:pt x="70" y="256"/>
                </a:cubicBezTo>
                <a:cubicBezTo>
                  <a:pt x="72" y="257"/>
                  <a:pt x="73" y="258"/>
                  <a:pt x="76" y="258"/>
                </a:cubicBezTo>
                <a:cubicBezTo>
                  <a:pt x="78" y="259"/>
                  <a:pt x="79" y="260"/>
                  <a:pt x="81" y="261"/>
                </a:cubicBezTo>
                <a:cubicBezTo>
                  <a:pt x="80" y="260"/>
                  <a:pt x="77" y="259"/>
                  <a:pt x="77" y="258"/>
                </a:cubicBezTo>
                <a:cubicBezTo>
                  <a:pt x="76" y="258"/>
                  <a:pt x="75" y="257"/>
                  <a:pt x="75" y="257"/>
                </a:cubicBezTo>
                <a:cubicBezTo>
                  <a:pt x="74" y="256"/>
                  <a:pt x="72" y="256"/>
                  <a:pt x="72" y="255"/>
                </a:cubicBezTo>
                <a:cubicBezTo>
                  <a:pt x="74" y="255"/>
                  <a:pt x="70" y="254"/>
                  <a:pt x="71" y="254"/>
                </a:cubicBezTo>
                <a:cubicBezTo>
                  <a:pt x="72" y="254"/>
                  <a:pt x="73" y="254"/>
                  <a:pt x="73" y="254"/>
                </a:cubicBezTo>
                <a:cubicBezTo>
                  <a:pt x="73" y="254"/>
                  <a:pt x="71" y="253"/>
                  <a:pt x="70" y="253"/>
                </a:cubicBezTo>
                <a:cubicBezTo>
                  <a:pt x="69" y="252"/>
                  <a:pt x="67" y="252"/>
                  <a:pt x="67" y="251"/>
                </a:cubicBezTo>
                <a:cubicBezTo>
                  <a:pt x="68" y="252"/>
                  <a:pt x="70" y="252"/>
                  <a:pt x="71" y="253"/>
                </a:cubicBezTo>
                <a:cubicBezTo>
                  <a:pt x="72" y="253"/>
                  <a:pt x="72" y="253"/>
                  <a:pt x="72" y="253"/>
                </a:cubicBezTo>
                <a:cubicBezTo>
                  <a:pt x="70" y="252"/>
                  <a:pt x="69" y="251"/>
                  <a:pt x="67" y="251"/>
                </a:cubicBezTo>
                <a:cubicBezTo>
                  <a:pt x="66" y="250"/>
                  <a:pt x="65" y="249"/>
                  <a:pt x="63" y="249"/>
                </a:cubicBezTo>
                <a:cubicBezTo>
                  <a:pt x="63" y="248"/>
                  <a:pt x="64" y="248"/>
                  <a:pt x="64" y="248"/>
                </a:cubicBezTo>
                <a:cubicBezTo>
                  <a:pt x="66" y="249"/>
                  <a:pt x="68" y="250"/>
                  <a:pt x="70" y="251"/>
                </a:cubicBezTo>
                <a:cubicBezTo>
                  <a:pt x="74" y="253"/>
                  <a:pt x="79" y="255"/>
                  <a:pt x="84" y="258"/>
                </a:cubicBezTo>
                <a:cubicBezTo>
                  <a:pt x="84" y="258"/>
                  <a:pt x="85" y="258"/>
                  <a:pt x="85" y="258"/>
                </a:cubicBezTo>
                <a:cubicBezTo>
                  <a:pt x="86" y="259"/>
                  <a:pt x="88" y="259"/>
                  <a:pt x="89" y="260"/>
                </a:cubicBezTo>
                <a:cubicBezTo>
                  <a:pt x="90" y="260"/>
                  <a:pt x="91" y="261"/>
                  <a:pt x="93" y="261"/>
                </a:cubicBezTo>
                <a:cubicBezTo>
                  <a:pt x="95" y="262"/>
                  <a:pt x="96" y="263"/>
                  <a:pt x="99" y="264"/>
                </a:cubicBezTo>
                <a:cubicBezTo>
                  <a:pt x="99" y="263"/>
                  <a:pt x="97" y="262"/>
                  <a:pt x="94" y="261"/>
                </a:cubicBezTo>
                <a:cubicBezTo>
                  <a:pt x="90" y="258"/>
                  <a:pt x="86" y="257"/>
                  <a:pt x="82" y="256"/>
                </a:cubicBezTo>
                <a:cubicBezTo>
                  <a:pt x="77" y="254"/>
                  <a:pt x="73" y="252"/>
                  <a:pt x="68" y="250"/>
                </a:cubicBezTo>
                <a:cubicBezTo>
                  <a:pt x="65" y="248"/>
                  <a:pt x="61" y="247"/>
                  <a:pt x="58" y="245"/>
                </a:cubicBezTo>
                <a:cubicBezTo>
                  <a:pt x="56" y="244"/>
                  <a:pt x="54" y="243"/>
                  <a:pt x="52" y="242"/>
                </a:cubicBezTo>
                <a:cubicBezTo>
                  <a:pt x="51" y="241"/>
                  <a:pt x="49" y="240"/>
                  <a:pt x="48" y="240"/>
                </a:cubicBezTo>
                <a:cubicBezTo>
                  <a:pt x="50" y="240"/>
                  <a:pt x="51" y="241"/>
                  <a:pt x="53" y="242"/>
                </a:cubicBezTo>
                <a:cubicBezTo>
                  <a:pt x="53" y="242"/>
                  <a:pt x="54" y="242"/>
                  <a:pt x="55" y="242"/>
                </a:cubicBezTo>
                <a:cubicBezTo>
                  <a:pt x="55" y="242"/>
                  <a:pt x="55" y="242"/>
                  <a:pt x="55" y="242"/>
                </a:cubicBezTo>
                <a:cubicBezTo>
                  <a:pt x="55" y="242"/>
                  <a:pt x="53" y="241"/>
                  <a:pt x="51" y="240"/>
                </a:cubicBezTo>
                <a:cubicBezTo>
                  <a:pt x="51" y="240"/>
                  <a:pt x="50" y="240"/>
                  <a:pt x="50" y="239"/>
                </a:cubicBezTo>
                <a:cubicBezTo>
                  <a:pt x="48" y="239"/>
                  <a:pt x="47" y="238"/>
                  <a:pt x="46" y="237"/>
                </a:cubicBezTo>
                <a:cubicBezTo>
                  <a:pt x="44" y="237"/>
                  <a:pt x="43" y="237"/>
                  <a:pt x="41" y="236"/>
                </a:cubicBezTo>
                <a:cubicBezTo>
                  <a:pt x="41" y="236"/>
                  <a:pt x="41" y="235"/>
                  <a:pt x="41" y="235"/>
                </a:cubicBezTo>
                <a:cubicBezTo>
                  <a:pt x="39" y="234"/>
                  <a:pt x="38" y="233"/>
                  <a:pt x="35" y="233"/>
                </a:cubicBezTo>
                <a:cubicBezTo>
                  <a:pt x="33" y="232"/>
                  <a:pt x="31" y="230"/>
                  <a:pt x="28" y="229"/>
                </a:cubicBezTo>
                <a:cubicBezTo>
                  <a:pt x="28" y="229"/>
                  <a:pt x="28" y="229"/>
                  <a:pt x="28" y="229"/>
                </a:cubicBezTo>
                <a:cubicBezTo>
                  <a:pt x="33" y="229"/>
                  <a:pt x="33" y="229"/>
                  <a:pt x="33" y="229"/>
                </a:cubicBezTo>
                <a:cubicBezTo>
                  <a:pt x="41" y="233"/>
                  <a:pt x="49" y="236"/>
                  <a:pt x="57" y="240"/>
                </a:cubicBezTo>
                <a:cubicBezTo>
                  <a:pt x="58" y="240"/>
                  <a:pt x="59" y="240"/>
                  <a:pt x="60" y="241"/>
                </a:cubicBezTo>
                <a:cubicBezTo>
                  <a:pt x="63" y="242"/>
                  <a:pt x="66" y="244"/>
                  <a:pt x="69" y="245"/>
                </a:cubicBezTo>
                <a:cubicBezTo>
                  <a:pt x="70" y="246"/>
                  <a:pt x="71" y="246"/>
                  <a:pt x="71" y="246"/>
                </a:cubicBezTo>
                <a:cubicBezTo>
                  <a:pt x="72" y="246"/>
                  <a:pt x="73" y="246"/>
                  <a:pt x="74" y="246"/>
                </a:cubicBezTo>
                <a:cubicBezTo>
                  <a:pt x="87" y="252"/>
                  <a:pt x="98" y="259"/>
                  <a:pt x="112" y="265"/>
                </a:cubicBezTo>
                <a:cubicBezTo>
                  <a:pt x="112" y="266"/>
                  <a:pt x="114" y="267"/>
                  <a:pt x="116" y="268"/>
                </a:cubicBezTo>
                <a:cubicBezTo>
                  <a:pt x="117" y="268"/>
                  <a:pt x="117" y="269"/>
                  <a:pt x="121" y="269"/>
                </a:cubicBezTo>
                <a:cubicBezTo>
                  <a:pt x="122" y="269"/>
                  <a:pt x="124" y="270"/>
                  <a:pt x="125" y="271"/>
                </a:cubicBezTo>
                <a:cubicBezTo>
                  <a:pt x="130" y="273"/>
                  <a:pt x="133" y="275"/>
                  <a:pt x="139" y="277"/>
                </a:cubicBezTo>
                <a:cubicBezTo>
                  <a:pt x="137" y="276"/>
                  <a:pt x="133" y="274"/>
                  <a:pt x="133" y="273"/>
                </a:cubicBezTo>
                <a:cubicBezTo>
                  <a:pt x="143" y="277"/>
                  <a:pt x="152" y="281"/>
                  <a:pt x="160" y="286"/>
                </a:cubicBezTo>
                <a:cubicBezTo>
                  <a:pt x="162" y="287"/>
                  <a:pt x="164" y="288"/>
                  <a:pt x="168" y="289"/>
                </a:cubicBezTo>
                <a:cubicBezTo>
                  <a:pt x="168" y="289"/>
                  <a:pt x="169" y="290"/>
                  <a:pt x="169" y="290"/>
                </a:cubicBezTo>
                <a:cubicBezTo>
                  <a:pt x="171" y="291"/>
                  <a:pt x="176" y="293"/>
                  <a:pt x="178" y="295"/>
                </a:cubicBezTo>
                <a:cubicBezTo>
                  <a:pt x="179" y="295"/>
                  <a:pt x="179" y="295"/>
                  <a:pt x="179" y="295"/>
                </a:cubicBezTo>
                <a:cubicBezTo>
                  <a:pt x="179" y="295"/>
                  <a:pt x="179" y="295"/>
                  <a:pt x="179" y="295"/>
                </a:cubicBezTo>
                <a:cubicBezTo>
                  <a:pt x="179" y="295"/>
                  <a:pt x="179" y="295"/>
                  <a:pt x="178" y="295"/>
                </a:cubicBezTo>
                <a:cubicBezTo>
                  <a:pt x="181" y="297"/>
                  <a:pt x="186" y="299"/>
                  <a:pt x="190" y="301"/>
                </a:cubicBezTo>
                <a:cubicBezTo>
                  <a:pt x="195" y="303"/>
                  <a:pt x="200" y="306"/>
                  <a:pt x="202" y="308"/>
                </a:cubicBezTo>
                <a:cubicBezTo>
                  <a:pt x="203" y="309"/>
                  <a:pt x="204" y="309"/>
                  <a:pt x="204" y="309"/>
                </a:cubicBezTo>
                <a:cubicBezTo>
                  <a:pt x="208" y="311"/>
                  <a:pt x="214" y="314"/>
                  <a:pt x="218" y="316"/>
                </a:cubicBezTo>
                <a:cubicBezTo>
                  <a:pt x="219" y="317"/>
                  <a:pt x="221" y="318"/>
                  <a:pt x="224" y="318"/>
                </a:cubicBezTo>
                <a:cubicBezTo>
                  <a:pt x="225" y="318"/>
                  <a:pt x="226" y="319"/>
                  <a:pt x="228" y="320"/>
                </a:cubicBezTo>
                <a:cubicBezTo>
                  <a:pt x="228" y="320"/>
                  <a:pt x="229" y="320"/>
                  <a:pt x="229" y="320"/>
                </a:cubicBezTo>
                <a:cubicBezTo>
                  <a:pt x="229" y="320"/>
                  <a:pt x="229" y="320"/>
                  <a:pt x="229" y="320"/>
                </a:cubicBezTo>
                <a:cubicBezTo>
                  <a:pt x="226" y="317"/>
                  <a:pt x="221" y="315"/>
                  <a:pt x="216" y="313"/>
                </a:cubicBezTo>
                <a:cubicBezTo>
                  <a:pt x="214" y="312"/>
                  <a:pt x="211" y="311"/>
                  <a:pt x="211" y="310"/>
                </a:cubicBezTo>
                <a:cubicBezTo>
                  <a:pt x="204" y="309"/>
                  <a:pt x="209" y="308"/>
                  <a:pt x="204" y="306"/>
                </a:cubicBezTo>
                <a:cubicBezTo>
                  <a:pt x="204" y="306"/>
                  <a:pt x="204" y="306"/>
                  <a:pt x="204" y="306"/>
                </a:cubicBezTo>
                <a:cubicBezTo>
                  <a:pt x="203" y="305"/>
                  <a:pt x="203" y="304"/>
                  <a:pt x="200" y="303"/>
                </a:cubicBezTo>
                <a:cubicBezTo>
                  <a:pt x="197" y="302"/>
                  <a:pt x="193" y="300"/>
                  <a:pt x="191" y="299"/>
                </a:cubicBezTo>
                <a:cubicBezTo>
                  <a:pt x="189" y="297"/>
                  <a:pt x="188" y="298"/>
                  <a:pt x="186" y="298"/>
                </a:cubicBezTo>
                <a:cubicBezTo>
                  <a:pt x="186" y="297"/>
                  <a:pt x="188" y="297"/>
                  <a:pt x="185" y="296"/>
                </a:cubicBezTo>
                <a:cubicBezTo>
                  <a:pt x="185" y="295"/>
                  <a:pt x="181" y="294"/>
                  <a:pt x="181" y="293"/>
                </a:cubicBezTo>
                <a:cubicBezTo>
                  <a:pt x="181" y="293"/>
                  <a:pt x="182" y="293"/>
                  <a:pt x="182" y="293"/>
                </a:cubicBezTo>
                <a:cubicBezTo>
                  <a:pt x="184" y="293"/>
                  <a:pt x="183" y="293"/>
                  <a:pt x="183" y="292"/>
                </a:cubicBezTo>
                <a:cubicBezTo>
                  <a:pt x="187" y="293"/>
                  <a:pt x="190" y="295"/>
                  <a:pt x="190" y="295"/>
                </a:cubicBezTo>
                <a:cubicBezTo>
                  <a:pt x="190" y="297"/>
                  <a:pt x="192" y="297"/>
                  <a:pt x="196" y="298"/>
                </a:cubicBezTo>
                <a:cubicBezTo>
                  <a:pt x="198" y="299"/>
                  <a:pt x="200" y="300"/>
                  <a:pt x="201" y="301"/>
                </a:cubicBezTo>
                <a:cubicBezTo>
                  <a:pt x="202" y="301"/>
                  <a:pt x="204" y="302"/>
                  <a:pt x="206" y="302"/>
                </a:cubicBezTo>
                <a:cubicBezTo>
                  <a:pt x="206" y="303"/>
                  <a:pt x="206" y="303"/>
                  <a:pt x="207" y="303"/>
                </a:cubicBezTo>
                <a:cubicBezTo>
                  <a:pt x="210" y="304"/>
                  <a:pt x="214" y="306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20" y="309"/>
                  <a:pt x="223" y="310"/>
                  <a:pt x="225" y="311"/>
                </a:cubicBezTo>
                <a:cubicBezTo>
                  <a:pt x="229" y="312"/>
                  <a:pt x="232" y="314"/>
                  <a:pt x="236" y="316"/>
                </a:cubicBezTo>
                <a:cubicBezTo>
                  <a:pt x="235" y="314"/>
                  <a:pt x="225" y="311"/>
                  <a:pt x="227" y="310"/>
                </a:cubicBezTo>
                <a:cubicBezTo>
                  <a:pt x="228" y="310"/>
                  <a:pt x="228" y="309"/>
                  <a:pt x="228" y="309"/>
                </a:cubicBezTo>
                <a:cubicBezTo>
                  <a:pt x="228" y="309"/>
                  <a:pt x="228" y="308"/>
                  <a:pt x="227" y="308"/>
                </a:cubicBezTo>
                <a:cubicBezTo>
                  <a:pt x="225" y="308"/>
                  <a:pt x="223" y="307"/>
                  <a:pt x="220" y="306"/>
                </a:cubicBezTo>
                <a:cubicBezTo>
                  <a:pt x="220" y="306"/>
                  <a:pt x="219" y="305"/>
                  <a:pt x="218" y="305"/>
                </a:cubicBezTo>
                <a:cubicBezTo>
                  <a:pt x="217" y="305"/>
                  <a:pt x="216" y="304"/>
                  <a:pt x="216" y="304"/>
                </a:cubicBezTo>
                <a:cubicBezTo>
                  <a:pt x="210" y="301"/>
                  <a:pt x="206" y="298"/>
                  <a:pt x="202" y="296"/>
                </a:cubicBezTo>
                <a:cubicBezTo>
                  <a:pt x="204" y="296"/>
                  <a:pt x="206" y="297"/>
                  <a:pt x="208" y="298"/>
                </a:cubicBezTo>
                <a:cubicBezTo>
                  <a:pt x="208" y="297"/>
                  <a:pt x="204" y="296"/>
                  <a:pt x="203" y="295"/>
                </a:cubicBezTo>
                <a:cubicBezTo>
                  <a:pt x="203" y="295"/>
                  <a:pt x="203" y="295"/>
                  <a:pt x="204" y="295"/>
                </a:cubicBezTo>
                <a:cubicBezTo>
                  <a:pt x="204" y="295"/>
                  <a:pt x="204" y="295"/>
                  <a:pt x="204" y="295"/>
                </a:cubicBezTo>
                <a:cubicBezTo>
                  <a:pt x="204" y="295"/>
                  <a:pt x="204" y="294"/>
                  <a:pt x="205" y="295"/>
                </a:cubicBezTo>
                <a:cubicBezTo>
                  <a:pt x="208" y="296"/>
                  <a:pt x="209" y="296"/>
                  <a:pt x="210" y="296"/>
                </a:cubicBezTo>
                <a:cubicBezTo>
                  <a:pt x="211" y="295"/>
                  <a:pt x="209" y="295"/>
                  <a:pt x="208" y="294"/>
                </a:cubicBezTo>
                <a:cubicBezTo>
                  <a:pt x="205" y="293"/>
                  <a:pt x="202" y="292"/>
                  <a:pt x="201" y="291"/>
                </a:cubicBezTo>
                <a:cubicBezTo>
                  <a:pt x="199" y="289"/>
                  <a:pt x="197" y="289"/>
                  <a:pt x="195" y="289"/>
                </a:cubicBezTo>
                <a:cubicBezTo>
                  <a:pt x="193" y="288"/>
                  <a:pt x="191" y="287"/>
                  <a:pt x="187" y="285"/>
                </a:cubicBezTo>
                <a:cubicBezTo>
                  <a:pt x="189" y="287"/>
                  <a:pt x="191" y="288"/>
                  <a:pt x="195" y="289"/>
                </a:cubicBezTo>
                <a:cubicBezTo>
                  <a:pt x="197" y="290"/>
                  <a:pt x="199" y="291"/>
                  <a:pt x="201" y="292"/>
                </a:cubicBezTo>
                <a:cubicBezTo>
                  <a:pt x="203" y="293"/>
                  <a:pt x="203" y="294"/>
                  <a:pt x="201" y="294"/>
                </a:cubicBezTo>
                <a:cubicBezTo>
                  <a:pt x="199" y="293"/>
                  <a:pt x="196" y="291"/>
                  <a:pt x="195" y="293"/>
                </a:cubicBezTo>
                <a:cubicBezTo>
                  <a:pt x="195" y="292"/>
                  <a:pt x="194" y="292"/>
                  <a:pt x="193" y="292"/>
                </a:cubicBezTo>
                <a:cubicBezTo>
                  <a:pt x="193" y="291"/>
                  <a:pt x="191" y="290"/>
                  <a:pt x="189" y="290"/>
                </a:cubicBezTo>
                <a:cubicBezTo>
                  <a:pt x="184" y="287"/>
                  <a:pt x="178" y="284"/>
                  <a:pt x="172" y="281"/>
                </a:cubicBezTo>
                <a:cubicBezTo>
                  <a:pt x="169" y="279"/>
                  <a:pt x="167" y="277"/>
                  <a:pt x="162" y="275"/>
                </a:cubicBezTo>
                <a:cubicBezTo>
                  <a:pt x="160" y="273"/>
                  <a:pt x="154" y="271"/>
                  <a:pt x="152" y="269"/>
                </a:cubicBezTo>
                <a:cubicBezTo>
                  <a:pt x="151" y="269"/>
                  <a:pt x="149" y="268"/>
                  <a:pt x="148" y="267"/>
                </a:cubicBezTo>
                <a:cubicBezTo>
                  <a:pt x="147" y="266"/>
                  <a:pt x="146" y="266"/>
                  <a:pt x="146" y="265"/>
                </a:cubicBezTo>
                <a:cubicBezTo>
                  <a:pt x="145" y="265"/>
                  <a:pt x="145" y="264"/>
                  <a:pt x="144" y="264"/>
                </a:cubicBezTo>
                <a:cubicBezTo>
                  <a:pt x="146" y="265"/>
                  <a:pt x="148" y="266"/>
                  <a:pt x="150" y="267"/>
                </a:cubicBezTo>
                <a:cubicBezTo>
                  <a:pt x="152" y="267"/>
                  <a:pt x="152" y="268"/>
                  <a:pt x="154" y="268"/>
                </a:cubicBezTo>
                <a:cubicBezTo>
                  <a:pt x="155" y="269"/>
                  <a:pt x="157" y="269"/>
                  <a:pt x="158" y="270"/>
                </a:cubicBezTo>
                <a:cubicBezTo>
                  <a:pt x="158" y="269"/>
                  <a:pt x="158" y="269"/>
                  <a:pt x="159" y="269"/>
                </a:cubicBezTo>
                <a:cubicBezTo>
                  <a:pt x="162" y="270"/>
                  <a:pt x="164" y="272"/>
                  <a:pt x="168" y="273"/>
                </a:cubicBezTo>
                <a:cubicBezTo>
                  <a:pt x="170" y="274"/>
                  <a:pt x="172" y="275"/>
                  <a:pt x="173" y="276"/>
                </a:cubicBezTo>
                <a:cubicBezTo>
                  <a:pt x="173" y="276"/>
                  <a:pt x="172" y="276"/>
                  <a:pt x="173" y="277"/>
                </a:cubicBezTo>
                <a:cubicBezTo>
                  <a:pt x="175" y="277"/>
                  <a:pt x="175" y="277"/>
                  <a:pt x="176" y="277"/>
                </a:cubicBezTo>
                <a:cubicBezTo>
                  <a:pt x="177" y="277"/>
                  <a:pt x="178" y="278"/>
                  <a:pt x="180" y="279"/>
                </a:cubicBezTo>
                <a:cubicBezTo>
                  <a:pt x="180" y="279"/>
                  <a:pt x="180" y="279"/>
                  <a:pt x="180" y="279"/>
                </a:cubicBezTo>
                <a:cubicBezTo>
                  <a:pt x="186" y="283"/>
                  <a:pt x="196" y="287"/>
                  <a:pt x="204" y="291"/>
                </a:cubicBezTo>
                <a:cubicBezTo>
                  <a:pt x="208" y="293"/>
                  <a:pt x="212" y="296"/>
                  <a:pt x="216" y="298"/>
                </a:cubicBezTo>
                <a:cubicBezTo>
                  <a:pt x="218" y="299"/>
                  <a:pt x="221" y="301"/>
                  <a:pt x="224" y="302"/>
                </a:cubicBezTo>
                <a:cubicBezTo>
                  <a:pt x="225" y="303"/>
                  <a:pt x="225" y="304"/>
                  <a:pt x="228" y="304"/>
                </a:cubicBezTo>
                <a:cubicBezTo>
                  <a:pt x="233" y="305"/>
                  <a:pt x="230" y="303"/>
                  <a:pt x="230" y="303"/>
                </a:cubicBezTo>
                <a:cubicBezTo>
                  <a:pt x="231" y="303"/>
                  <a:pt x="232" y="304"/>
                  <a:pt x="234" y="304"/>
                </a:cubicBezTo>
                <a:cubicBezTo>
                  <a:pt x="232" y="303"/>
                  <a:pt x="229" y="301"/>
                  <a:pt x="226" y="299"/>
                </a:cubicBezTo>
                <a:cubicBezTo>
                  <a:pt x="227" y="299"/>
                  <a:pt x="228" y="299"/>
                  <a:pt x="226" y="298"/>
                </a:cubicBezTo>
                <a:cubicBezTo>
                  <a:pt x="223" y="297"/>
                  <a:pt x="221" y="296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20" y="294"/>
                  <a:pt x="215" y="293"/>
                </a:cubicBezTo>
                <a:cubicBezTo>
                  <a:pt x="214" y="292"/>
                  <a:pt x="212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9" y="293"/>
                  <a:pt x="223" y="296"/>
                  <a:pt x="230" y="298"/>
                </a:cubicBezTo>
                <a:cubicBezTo>
                  <a:pt x="231" y="299"/>
                  <a:pt x="232" y="299"/>
                  <a:pt x="233" y="300"/>
                </a:cubicBezTo>
                <a:cubicBezTo>
                  <a:pt x="236" y="300"/>
                  <a:pt x="232" y="299"/>
                  <a:pt x="232" y="299"/>
                </a:cubicBezTo>
                <a:cubicBezTo>
                  <a:pt x="233" y="299"/>
                  <a:pt x="234" y="298"/>
                  <a:pt x="235" y="298"/>
                </a:cubicBezTo>
                <a:cubicBezTo>
                  <a:pt x="239" y="300"/>
                  <a:pt x="241" y="301"/>
                  <a:pt x="244" y="303"/>
                </a:cubicBezTo>
                <a:cubicBezTo>
                  <a:pt x="246" y="304"/>
                  <a:pt x="248" y="305"/>
                  <a:pt x="250" y="305"/>
                </a:cubicBezTo>
                <a:cubicBezTo>
                  <a:pt x="253" y="306"/>
                  <a:pt x="247" y="304"/>
                  <a:pt x="246" y="303"/>
                </a:cubicBezTo>
                <a:cubicBezTo>
                  <a:pt x="246" y="303"/>
                  <a:pt x="246" y="303"/>
                  <a:pt x="246" y="302"/>
                </a:cubicBezTo>
                <a:cubicBezTo>
                  <a:pt x="246" y="302"/>
                  <a:pt x="246" y="302"/>
                  <a:pt x="246" y="302"/>
                </a:cubicBezTo>
                <a:cubicBezTo>
                  <a:pt x="247" y="302"/>
                  <a:pt x="247" y="302"/>
                  <a:pt x="248" y="302"/>
                </a:cubicBezTo>
                <a:cubicBezTo>
                  <a:pt x="245" y="301"/>
                  <a:pt x="240" y="299"/>
                  <a:pt x="238" y="298"/>
                </a:cubicBezTo>
                <a:cubicBezTo>
                  <a:pt x="237" y="297"/>
                  <a:pt x="237" y="297"/>
                  <a:pt x="236" y="296"/>
                </a:cubicBezTo>
                <a:cubicBezTo>
                  <a:pt x="236" y="296"/>
                  <a:pt x="237" y="296"/>
                  <a:pt x="238" y="296"/>
                </a:cubicBezTo>
                <a:cubicBezTo>
                  <a:pt x="238" y="296"/>
                  <a:pt x="238" y="296"/>
                  <a:pt x="237" y="295"/>
                </a:cubicBezTo>
                <a:cubicBezTo>
                  <a:pt x="231" y="292"/>
                  <a:pt x="231" y="292"/>
                  <a:pt x="237" y="292"/>
                </a:cubicBezTo>
                <a:cubicBezTo>
                  <a:pt x="239" y="292"/>
                  <a:pt x="239" y="293"/>
                  <a:pt x="242" y="293"/>
                </a:cubicBezTo>
                <a:cubicBezTo>
                  <a:pt x="244" y="293"/>
                  <a:pt x="241" y="292"/>
                  <a:pt x="240" y="292"/>
                </a:cubicBezTo>
                <a:cubicBezTo>
                  <a:pt x="239" y="291"/>
                  <a:pt x="239" y="290"/>
                  <a:pt x="241" y="291"/>
                </a:cubicBezTo>
                <a:cubicBezTo>
                  <a:pt x="247" y="293"/>
                  <a:pt x="253" y="294"/>
                  <a:pt x="258" y="297"/>
                </a:cubicBezTo>
                <a:cubicBezTo>
                  <a:pt x="258" y="297"/>
                  <a:pt x="259" y="297"/>
                  <a:pt x="258" y="297"/>
                </a:cubicBezTo>
                <a:cubicBezTo>
                  <a:pt x="258" y="297"/>
                  <a:pt x="256" y="296"/>
                  <a:pt x="255" y="297"/>
                </a:cubicBezTo>
                <a:cubicBezTo>
                  <a:pt x="260" y="300"/>
                  <a:pt x="270" y="302"/>
                  <a:pt x="275" y="305"/>
                </a:cubicBezTo>
                <a:cubicBezTo>
                  <a:pt x="277" y="307"/>
                  <a:pt x="280" y="308"/>
                  <a:pt x="284" y="310"/>
                </a:cubicBezTo>
                <a:cubicBezTo>
                  <a:pt x="285" y="311"/>
                  <a:pt x="286" y="311"/>
                  <a:pt x="288" y="311"/>
                </a:cubicBezTo>
                <a:cubicBezTo>
                  <a:pt x="290" y="311"/>
                  <a:pt x="289" y="310"/>
                  <a:pt x="287" y="310"/>
                </a:cubicBezTo>
                <a:cubicBezTo>
                  <a:pt x="283" y="308"/>
                  <a:pt x="287" y="309"/>
                  <a:pt x="287" y="308"/>
                </a:cubicBezTo>
                <a:cubicBezTo>
                  <a:pt x="288" y="308"/>
                  <a:pt x="289" y="308"/>
                  <a:pt x="289" y="309"/>
                </a:cubicBezTo>
                <a:cubicBezTo>
                  <a:pt x="287" y="308"/>
                  <a:pt x="287" y="306"/>
                  <a:pt x="282" y="306"/>
                </a:cubicBezTo>
                <a:cubicBezTo>
                  <a:pt x="281" y="306"/>
                  <a:pt x="283" y="307"/>
                  <a:pt x="283" y="307"/>
                </a:cubicBezTo>
                <a:cubicBezTo>
                  <a:pt x="280" y="307"/>
                  <a:pt x="280" y="306"/>
                  <a:pt x="278" y="305"/>
                </a:cubicBezTo>
                <a:cubicBezTo>
                  <a:pt x="273" y="303"/>
                  <a:pt x="273" y="302"/>
                  <a:pt x="268" y="300"/>
                </a:cubicBezTo>
                <a:cubicBezTo>
                  <a:pt x="266" y="299"/>
                  <a:pt x="264" y="298"/>
                  <a:pt x="262" y="297"/>
                </a:cubicBezTo>
                <a:cubicBezTo>
                  <a:pt x="262" y="296"/>
                  <a:pt x="263" y="296"/>
                  <a:pt x="262" y="295"/>
                </a:cubicBezTo>
                <a:cubicBezTo>
                  <a:pt x="260" y="294"/>
                  <a:pt x="258" y="293"/>
                  <a:pt x="256" y="292"/>
                </a:cubicBezTo>
                <a:cubicBezTo>
                  <a:pt x="256" y="292"/>
                  <a:pt x="255" y="292"/>
                  <a:pt x="255" y="292"/>
                </a:cubicBezTo>
                <a:cubicBezTo>
                  <a:pt x="257" y="293"/>
                  <a:pt x="259" y="294"/>
                  <a:pt x="261" y="295"/>
                </a:cubicBezTo>
                <a:cubicBezTo>
                  <a:pt x="256" y="294"/>
                  <a:pt x="255" y="293"/>
                  <a:pt x="252" y="292"/>
                </a:cubicBezTo>
                <a:cubicBezTo>
                  <a:pt x="251" y="290"/>
                  <a:pt x="245" y="288"/>
                  <a:pt x="242" y="287"/>
                </a:cubicBezTo>
                <a:cubicBezTo>
                  <a:pt x="242" y="286"/>
                  <a:pt x="241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36" y="285"/>
                  <a:pt x="234" y="283"/>
                  <a:pt x="229" y="281"/>
                </a:cubicBezTo>
                <a:cubicBezTo>
                  <a:pt x="229" y="281"/>
                  <a:pt x="229" y="281"/>
                  <a:pt x="229" y="281"/>
                </a:cubicBezTo>
                <a:cubicBezTo>
                  <a:pt x="229" y="281"/>
                  <a:pt x="229" y="281"/>
                  <a:pt x="229" y="281"/>
                </a:cubicBezTo>
                <a:cubicBezTo>
                  <a:pt x="228" y="280"/>
                  <a:pt x="226" y="279"/>
                  <a:pt x="224" y="279"/>
                </a:cubicBezTo>
                <a:cubicBezTo>
                  <a:pt x="223" y="277"/>
                  <a:pt x="220" y="276"/>
                  <a:pt x="217" y="275"/>
                </a:cubicBezTo>
                <a:cubicBezTo>
                  <a:pt x="215" y="274"/>
                  <a:pt x="214" y="273"/>
                  <a:pt x="212" y="273"/>
                </a:cubicBezTo>
                <a:cubicBezTo>
                  <a:pt x="212" y="272"/>
                  <a:pt x="212" y="272"/>
                  <a:pt x="212" y="272"/>
                </a:cubicBezTo>
                <a:cubicBezTo>
                  <a:pt x="210" y="271"/>
                  <a:pt x="207" y="270"/>
                  <a:pt x="208" y="269"/>
                </a:cubicBezTo>
                <a:cubicBezTo>
                  <a:pt x="214" y="271"/>
                  <a:pt x="218" y="274"/>
                  <a:pt x="225" y="276"/>
                </a:cubicBezTo>
                <a:cubicBezTo>
                  <a:pt x="236" y="282"/>
                  <a:pt x="246" y="287"/>
                  <a:pt x="257" y="292"/>
                </a:cubicBezTo>
                <a:cubicBezTo>
                  <a:pt x="258" y="292"/>
                  <a:pt x="260" y="293"/>
                  <a:pt x="261" y="293"/>
                </a:cubicBezTo>
                <a:cubicBezTo>
                  <a:pt x="262" y="294"/>
                  <a:pt x="262" y="294"/>
                  <a:pt x="263" y="294"/>
                </a:cubicBezTo>
                <a:cubicBezTo>
                  <a:pt x="269" y="297"/>
                  <a:pt x="274" y="300"/>
                  <a:pt x="280" y="302"/>
                </a:cubicBezTo>
                <a:cubicBezTo>
                  <a:pt x="286" y="305"/>
                  <a:pt x="293" y="308"/>
                  <a:pt x="297" y="311"/>
                </a:cubicBezTo>
                <a:cubicBezTo>
                  <a:pt x="298" y="312"/>
                  <a:pt x="301" y="313"/>
                  <a:pt x="303" y="315"/>
                </a:cubicBezTo>
                <a:cubicBezTo>
                  <a:pt x="302" y="314"/>
                  <a:pt x="301" y="314"/>
                  <a:pt x="300" y="314"/>
                </a:cubicBezTo>
                <a:cubicBezTo>
                  <a:pt x="301" y="315"/>
                  <a:pt x="302" y="315"/>
                  <a:pt x="304" y="316"/>
                </a:cubicBezTo>
                <a:cubicBezTo>
                  <a:pt x="305" y="316"/>
                  <a:pt x="304" y="315"/>
                  <a:pt x="304" y="315"/>
                </a:cubicBezTo>
                <a:cubicBezTo>
                  <a:pt x="305" y="315"/>
                  <a:pt x="306" y="316"/>
                  <a:pt x="309" y="316"/>
                </a:cubicBezTo>
                <a:cubicBezTo>
                  <a:pt x="304" y="314"/>
                  <a:pt x="303" y="313"/>
                  <a:pt x="299" y="311"/>
                </a:cubicBezTo>
                <a:cubicBezTo>
                  <a:pt x="297" y="310"/>
                  <a:pt x="296" y="309"/>
                  <a:pt x="294" y="308"/>
                </a:cubicBezTo>
                <a:cubicBezTo>
                  <a:pt x="290" y="306"/>
                  <a:pt x="284" y="303"/>
                  <a:pt x="280" y="300"/>
                </a:cubicBezTo>
                <a:cubicBezTo>
                  <a:pt x="281" y="300"/>
                  <a:pt x="280" y="300"/>
                  <a:pt x="280" y="299"/>
                </a:cubicBezTo>
                <a:cubicBezTo>
                  <a:pt x="279" y="299"/>
                  <a:pt x="279" y="298"/>
                  <a:pt x="280" y="298"/>
                </a:cubicBezTo>
                <a:cubicBezTo>
                  <a:pt x="282" y="298"/>
                  <a:pt x="284" y="299"/>
                  <a:pt x="285" y="300"/>
                </a:cubicBezTo>
                <a:cubicBezTo>
                  <a:pt x="288" y="301"/>
                  <a:pt x="292" y="302"/>
                  <a:pt x="296" y="303"/>
                </a:cubicBezTo>
                <a:cubicBezTo>
                  <a:pt x="300" y="305"/>
                  <a:pt x="302" y="304"/>
                  <a:pt x="304" y="304"/>
                </a:cubicBezTo>
                <a:cubicBezTo>
                  <a:pt x="304" y="304"/>
                  <a:pt x="306" y="304"/>
                  <a:pt x="307" y="304"/>
                </a:cubicBezTo>
                <a:cubicBezTo>
                  <a:pt x="308" y="305"/>
                  <a:pt x="308" y="305"/>
                  <a:pt x="306" y="305"/>
                </a:cubicBezTo>
                <a:cubicBezTo>
                  <a:pt x="303" y="305"/>
                  <a:pt x="304" y="306"/>
                  <a:pt x="302" y="306"/>
                </a:cubicBezTo>
                <a:cubicBezTo>
                  <a:pt x="306" y="307"/>
                  <a:pt x="310" y="308"/>
                  <a:pt x="314" y="310"/>
                </a:cubicBezTo>
                <a:cubicBezTo>
                  <a:pt x="313" y="309"/>
                  <a:pt x="312" y="308"/>
                  <a:pt x="312" y="307"/>
                </a:cubicBezTo>
                <a:cubicBezTo>
                  <a:pt x="314" y="308"/>
                  <a:pt x="319" y="309"/>
                  <a:pt x="318" y="307"/>
                </a:cubicBezTo>
                <a:cubicBezTo>
                  <a:pt x="317" y="305"/>
                  <a:pt x="317" y="305"/>
                  <a:pt x="321" y="305"/>
                </a:cubicBezTo>
                <a:cubicBezTo>
                  <a:pt x="317" y="304"/>
                  <a:pt x="314" y="302"/>
                  <a:pt x="310" y="302"/>
                </a:cubicBezTo>
                <a:cubicBezTo>
                  <a:pt x="310" y="302"/>
                  <a:pt x="309" y="302"/>
                  <a:pt x="309" y="302"/>
                </a:cubicBezTo>
                <a:cubicBezTo>
                  <a:pt x="309" y="301"/>
                  <a:pt x="309" y="301"/>
                  <a:pt x="310" y="301"/>
                </a:cubicBezTo>
                <a:cubicBezTo>
                  <a:pt x="312" y="301"/>
                  <a:pt x="310" y="300"/>
                  <a:pt x="309" y="300"/>
                </a:cubicBezTo>
                <a:cubicBezTo>
                  <a:pt x="308" y="300"/>
                  <a:pt x="308" y="300"/>
                  <a:pt x="308" y="299"/>
                </a:cubicBezTo>
                <a:cubicBezTo>
                  <a:pt x="308" y="299"/>
                  <a:pt x="308" y="299"/>
                  <a:pt x="306" y="298"/>
                </a:cubicBezTo>
                <a:cubicBezTo>
                  <a:pt x="304" y="297"/>
                  <a:pt x="304" y="297"/>
                  <a:pt x="306" y="297"/>
                </a:cubicBezTo>
                <a:cubicBezTo>
                  <a:pt x="307" y="297"/>
                  <a:pt x="304" y="296"/>
                  <a:pt x="305" y="295"/>
                </a:cubicBezTo>
                <a:cubicBezTo>
                  <a:pt x="306" y="296"/>
                  <a:pt x="307" y="297"/>
                  <a:pt x="308" y="297"/>
                </a:cubicBezTo>
                <a:cubicBezTo>
                  <a:pt x="310" y="299"/>
                  <a:pt x="314" y="300"/>
                  <a:pt x="317" y="302"/>
                </a:cubicBezTo>
                <a:cubicBezTo>
                  <a:pt x="318" y="303"/>
                  <a:pt x="320" y="304"/>
                  <a:pt x="322" y="305"/>
                </a:cubicBezTo>
                <a:cubicBezTo>
                  <a:pt x="323" y="305"/>
                  <a:pt x="324" y="306"/>
                  <a:pt x="325" y="306"/>
                </a:cubicBezTo>
                <a:cubicBezTo>
                  <a:pt x="326" y="306"/>
                  <a:pt x="327" y="307"/>
                  <a:pt x="327" y="307"/>
                </a:cubicBezTo>
                <a:cubicBezTo>
                  <a:pt x="327" y="307"/>
                  <a:pt x="328" y="308"/>
                  <a:pt x="329" y="308"/>
                </a:cubicBezTo>
                <a:cubicBezTo>
                  <a:pt x="330" y="308"/>
                  <a:pt x="331" y="309"/>
                  <a:pt x="332" y="309"/>
                </a:cubicBezTo>
                <a:cubicBezTo>
                  <a:pt x="332" y="308"/>
                  <a:pt x="331" y="308"/>
                  <a:pt x="330" y="308"/>
                </a:cubicBezTo>
                <a:cubicBezTo>
                  <a:pt x="329" y="307"/>
                  <a:pt x="328" y="306"/>
                  <a:pt x="326" y="306"/>
                </a:cubicBezTo>
                <a:cubicBezTo>
                  <a:pt x="321" y="303"/>
                  <a:pt x="317" y="300"/>
                  <a:pt x="309" y="297"/>
                </a:cubicBezTo>
                <a:cubicBezTo>
                  <a:pt x="305" y="294"/>
                  <a:pt x="298" y="291"/>
                  <a:pt x="292" y="288"/>
                </a:cubicBezTo>
                <a:cubicBezTo>
                  <a:pt x="289" y="287"/>
                  <a:pt x="287" y="285"/>
                  <a:pt x="284" y="284"/>
                </a:cubicBezTo>
                <a:cubicBezTo>
                  <a:pt x="283" y="283"/>
                  <a:pt x="279" y="281"/>
                  <a:pt x="276" y="280"/>
                </a:cubicBezTo>
                <a:cubicBezTo>
                  <a:pt x="280" y="281"/>
                  <a:pt x="284" y="280"/>
                  <a:pt x="289" y="282"/>
                </a:cubicBezTo>
                <a:cubicBezTo>
                  <a:pt x="294" y="284"/>
                  <a:pt x="299" y="286"/>
                  <a:pt x="303" y="288"/>
                </a:cubicBezTo>
                <a:cubicBezTo>
                  <a:pt x="309" y="291"/>
                  <a:pt x="314" y="295"/>
                  <a:pt x="322" y="298"/>
                </a:cubicBezTo>
                <a:cubicBezTo>
                  <a:pt x="325" y="299"/>
                  <a:pt x="330" y="300"/>
                  <a:pt x="334" y="302"/>
                </a:cubicBezTo>
                <a:cubicBezTo>
                  <a:pt x="335" y="300"/>
                  <a:pt x="331" y="299"/>
                  <a:pt x="328" y="298"/>
                </a:cubicBezTo>
                <a:cubicBezTo>
                  <a:pt x="326" y="297"/>
                  <a:pt x="323" y="297"/>
                  <a:pt x="323" y="296"/>
                </a:cubicBezTo>
                <a:cubicBezTo>
                  <a:pt x="323" y="295"/>
                  <a:pt x="325" y="296"/>
                  <a:pt x="327" y="296"/>
                </a:cubicBezTo>
                <a:cubicBezTo>
                  <a:pt x="328" y="296"/>
                  <a:pt x="330" y="296"/>
                  <a:pt x="331" y="296"/>
                </a:cubicBezTo>
                <a:cubicBezTo>
                  <a:pt x="331" y="297"/>
                  <a:pt x="332" y="297"/>
                  <a:pt x="333" y="298"/>
                </a:cubicBezTo>
                <a:cubicBezTo>
                  <a:pt x="333" y="298"/>
                  <a:pt x="333" y="298"/>
                  <a:pt x="333" y="298"/>
                </a:cubicBezTo>
                <a:cubicBezTo>
                  <a:pt x="333" y="298"/>
                  <a:pt x="333" y="298"/>
                  <a:pt x="333" y="298"/>
                </a:cubicBezTo>
                <a:cubicBezTo>
                  <a:pt x="332" y="298"/>
                  <a:pt x="330" y="297"/>
                  <a:pt x="330" y="297"/>
                </a:cubicBezTo>
                <a:cubicBezTo>
                  <a:pt x="330" y="298"/>
                  <a:pt x="331" y="299"/>
                  <a:pt x="334" y="299"/>
                </a:cubicBezTo>
                <a:cubicBezTo>
                  <a:pt x="334" y="299"/>
                  <a:pt x="335" y="300"/>
                  <a:pt x="335" y="300"/>
                </a:cubicBezTo>
                <a:cubicBezTo>
                  <a:pt x="337" y="301"/>
                  <a:pt x="339" y="302"/>
                  <a:pt x="341" y="303"/>
                </a:cubicBezTo>
                <a:cubicBezTo>
                  <a:pt x="341" y="303"/>
                  <a:pt x="342" y="303"/>
                  <a:pt x="342" y="303"/>
                </a:cubicBezTo>
                <a:cubicBezTo>
                  <a:pt x="340" y="302"/>
                  <a:pt x="338" y="301"/>
                  <a:pt x="336" y="300"/>
                </a:cubicBezTo>
                <a:cubicBezTo>
                  <a:pt x="335" y="299"/>
                  <a:pt x="335" y="299"/>
                  <a:pt x="337" y="298"/>
                </a:cubicBezTo>
                <a:cubicBezTo>
                  <a:pt x="339" y="299"/>
                  <a:pt x="340" y="299"/>
                  <a:pt x="341" y="299"/>
                </a:cubicBezTo>
                <a:cubicBezTo>
                  <a:pt x="342" y="300"/>
                  <a:pt x="344" y="301"/>
                  <a:pt x="347" y="301"/>
                </a:cubicBezTo>
                <a:cubicBezTo>
                  <a:pt x="346" y="300"/>
                  <a:pt x="345" y="299"/>
                  <a:pt x="344" y="299"/>
                </a:cubicBezTo>
                <a:cubicBezTo>
                  <a:pt x="343" y="297"/>
                  <a:pt x="339" y="295"/>
                  <a:pt x="335" y="294"/>
                </a:cubicBezTo>
                <a:cubicBezTo>
                  <a:pt x="334" y="293"/>
                  <a:pt x="333" y="293"/>
                  <a:pt x="331" y="292"/>
                </a:cubicBezTo>
                <a:cubicBezTo>
                  <a:pt x="331" y="292"/>
                  <a:pt x="331" y="292"/>
                  <a:pt x="330" y="291"/>
                </a:cubicBezTo>
                <a:cubicBezTo>
                  <a:pt x="330" y="291"/>
                  <a:pt x="329" y="290"/>
                  <a:pt x="327" y="290"/>
                </a:cubicBezTo>
                <a:cubicBezTo>
                  <a:pt x="326" y="289"/>
                  <a:pt x="325" y="289"/>
                  <a:pt x="325" y="289"/>
                </a:cubicBezTo>
                <a:cubicBezTo>
                  <a:pt x="327" y="288"/>
                  <a:pt x="323" y="287"/>
                  <a:pt x="324" y="287"/>
                </a:cubicBezTo>
                <a:cubicBezTo>
                  <a:pt x="325" y="287"/>
                  <a:pt x="329" y="288"/>
                  <a:pt x="329" y="287"/>
                </a:cubicBezTo>
                <a:cubicBezTo>
                  <a:pt x="330" y="287"/>
                  <a:pt x="328" y="286"/>
                  <a:pt x="326" y="285"/>
                </a:cubicBezTo>
                <a:cubicBezTo>
                  <a:pt x="324" y="284"/>
                  <a:pt x="323" y="284"/>
                  <a:pt x="322" y="283"/>
                </a:cubicBezTo>
                <a:cubicBezTo>
                  <a:pt x="320" y="281"/>
                  <a:pt x="318" y="280"/>
                  <a:pt x="311" y="278"/>
                </a:cubicBezTo>
                <a:cubicBezTo>
                  <a:pt x="310" y="277"/>
                  <a:pt x="304" y="275"/>
                  <a:pt x="301" y="273"/>
                </a:cubicBezTo>
                <a:cubicBezTo>
                  <a:pt x="296" y="271"/>
                  <a:pt x="290" y="268"/>
                  <a:pt x="284" y="265"/>
                </a:cubicBezTo>
                <a:cubicBezTo>
                  <a:pt x="283" y="264"/>
                  <a:pt x="281" y="263"/>
                  <a:pt x="276" y="262"/>
                </a:cubicBezTo>
                <a:cubicBezTo>
                  <a:pt x="278" y="263"/>
                  <a:pt x="281" y="264"/>
                  <a:pt x="283" y="265"/>
                </a:cubicBezTo>
                <a:cubicBezTo>
                  <a:pt x="285" y="266"/>
                  <a:pt x="286" y="267"/>
                  <a:pt x="288" y="268"/>
                </a:cubicBezTo>
                <a:cubicBezTo>
                  <a:pt x="282" y="266"/>
                  <a:pt x="281" y="264"/>
                  <a:pt x="277" y="263"/>
                </a:cubicBezTo>
                <a:cubicBezTo>
                  <a:pt x="275" y="262"/>
                  <a:pt x="273" y="262"/>
                  <a:pt x="272" y="261"/>
                </a:cubicBezTo>
                <a:cubicBezTo>
                  <a:pt x="272" y="261"/>
                  <a:pt x="272" y="261"/>
                  <a:pt x="272" y="261"/>
                </a:cubicBezTo>
                <a:cubicBezTo>
                  <a:pt x="272" y="261"/>
                  <a:pt x="272" y="260"/>
                  <a:pt x="270" y="259"/>
                </a:cubicBezTo>
                <a:cubicBezTo>
                  <a:pt x="268" y="259"/>
                  <a:pt x="268" y="259"/>
                  <a:pt x="268" y="260"/>
                </a:cubicBezTo>
                <a:cubicBezTo>
                  <a:pt x="265" y="258"/>
                  <a:pt x="262" y="257"/>
                  <a:pt x="260" y="256"/>
                </a:cubicBezTo>
                <a:cubicBezTo>
                  <a:pt x="260" y="256"/>
                  <a:pt x="261" y="256"/>
                  <a:pt x="262" y="256"/>
                </a:cubicBezTo>
                <a:cubicBezTo>
                  <a:pt x="263" y="256"/>
                  <a:pt x="264" y="257"/>
                  <a:pt x="265" y="257"/>
                </a:cubicBezTo>
                <a:cubicBezTo>
                  <a:pt x="269" y="258"/>
                  <a:pt x="272" y="259"/>
                  <a:pt x="273" y="260"/>
                </a:cubicBezTo>
                <a:cubicBezTo>
                  <a:pt x="274" y="260"/>
                  <a:pt x="275" y="261"/>
                  <a:pt x="276" y="261"/>
                </a:cubicBezTo>
                <a:cubicBezTo>
                  <a:pt x="277" y="261"/>
                  <a:pt x="276" y="260"/>
                  <a:pt x="275" y="260"/>
                </a:cubicBezTo>
                <a:cubicBezTo>
                  <a:pt x="276" y="260"/>
                  <a:pt x="277" y="260"/>
                  <a:pt x="277" y="260"/>
                </a:cubicBezTo>
                <a:cubicBezTo>
                  <a:pt x="278" y="260"/>
                  <a:pt x="279" y="261"/>
                  <a:pt x="280" y="261"/>
                </a:cubicBezTo>
                <a:cubicBezTo>
                  <a:pt x="285" y="263"/>
                  <a:pt x="289" y="266"/>
                  <a:pt x="294" y="268"/>
                </a:cubicBezTo>
                <a:cubicBezTo>
                  <a:pt x="294" y="268"/>
                  <a:pt x="294" y="268"/>
                  <a:pt x="294" y="267"/>
                </a:cubicBezTo>
                <a:cubicBezTo>
                  <a:pt x="294" y="267"/>
                  <a:pt x="293" y="267"/>
                  <a:pt x="293" y="267"/>
                </a:cubicBezTo>
                <a:cubicBezTo>
                  <a:pt x="293" y="267"/>
                  <a:pt x="293" y="267"/>
                  <a:pt x="293" y="267"/>
                </a:cubicBezTo>
                <a:cubicBezTo>
                  <a:pt x="293" y="267"/>
                  <a:pt x="293" y="267"/>
                  <a:pt x="293" y="267"/>
                </a:cubicBezTo>
                <a:cubicBezTo>
                  <a:pt x="296" y="267"/>
                  <a:pt x="299" y="268"/>
                  <a:pt x="300" y="270"/>
                </a:cubicBezTo>
                <a:cubicBezTo>
                  <a:pt x="301" y="270"/>
                  <a:pt x="303" y="271"/>
                  <a:pt x="306" y="272"/>
                </a:cubicBezTo>
                <a:cubicBezTo>
                  <a:pt x="307" y="272"/>
                  <a:pt x="308" y="272"/>
                  <a:pt x="308" y="272"/>
                </a:cubicBezTo>
                <a:cubicBezTo>
                  <a:pt x="310" y="271"/>
                  <a:pt x="307" y="270"/>
                  <a:pt x="305" y="270"/>
                </a:cubicBezTo>
                <a:cubicBezTo>
                  <a:pt x="298" y="266"/>
                  <a:pt x="289" y="262"/>
                  <a:pt x="282" y="259"/>
                </a:cubicBezTo>
                <a:cubicBezTo>
                  <a:pt x="282" y="259"/>
                  <a:pt x="282" y="259"/>
                  <a:pt x="282" y="259"/>
                </a:cubicBezTo>
                <a:cubicBezTo>
                  <a:pt x="279" y="257"/>
                  <a:pt x="272" y="255"/>
                  <a:pt x="271" y="253"/>
                </a:cubicBezTo>
                <a:cubicBezTo>
                  <a:pt x="281" y="257"/>
                  <a:pt x="290" y="262"/>
                  <a:pt x="299" y="266"/>
                </a:cubicBezTo>
                <a:cubicBezTo>
                  <a:pt x="308" y="270"/>
                  <a:pt x="318" y="275"/>
                  <a:pt x="330" y="280"/>
                </a:cubicBezTo>
                <a:cubicBezTo>
                  <a:pt x="332" y="281"/>
                  <a:pt x="334" y="281"/>
                  <a:pt x="336" y="282"/>
                </a:cubicBezTo>
                <a:cubicBezTo>
                  <a:pt x="340" y="285"/>
                  <a:pt x="347" y="288"/>
                  <a:pt x="352" y="291"/>
                </a:cubicBezTo>
                <a:cubicBezTo>
                  <a:pt x="353" y="291"/>
                  <a:pt x="349" y="290"/>
                  <a:pt x="349" y="289"/>
                </a:cubicBezTo>
                <a:cubicBezTo>
                  <a:pt x="355" y="290"/>
                  <a:pt x="358" y="292"/>
                  <a:pt x="361" y="294"/>
                </a:cubicBezTo>
                <a:cubicBezTo>
                  <a:pt x="363" y="295"/>
                  <a:pt x="365" y="297"/>
                  <a:pt x="371" y="298"/>
                </a:cubicBezTo>
                <a:cubicBezTo>
                  <a:pt x="376" y="299"/>
                  <a:pt x="377" y="300"/>
                  <a:pt x="380" y="302"/>
                </a:cubicBezTo>
                <a:cubicBezTo>
                  <a:pt x="380" y="302"/>
                  <a:pt x="380" y="302"/>
                  <a:pt x="380" y="302"/>
                </a:cubicBezTo>
                <a:cubicBezTo>
                  <a:pt x="385" y="304"/>
                  <a:pt x="389" y="306"/>
                  <a:pt x="393" y="308"/>
                </a:cubicBezTo>
                <a:cubicBezTo>
                  <a:pt x="390" y="307"/>
                  <a:pt x="389" y="306"/>
                  <a:pt x="387" y="306"/>
                </a:cubicBezTo>
                <a:cubicBezTo>
                  <a:pt x="386" y="305"/>
                  <a:pt x="385" y="304"/>
                  <a:pt x="381" y="303"/>
                </a:cubicBezTo>
                <a:cubicBezTo>
                  <a:pt x="382" y="304"/>
                  <a:pt x="383" y="305"/>
                  <a:pt x="386" y="306"/>
                </a:cubicBezTo>
                <a:cubicBezTo>
                  <a:pt x="389" y="307"/>
                  <a:pt x="391" y="308"/>
                  <a:pt x="394" y="310"/>
                </a:cubicBezTo>
                <a:cubicBezTo>
                  <a:pt x="396" y="311"/>
                  <a:pt x="398" y="311"/>
                  <a:pt x="399" y="312"/>
                </a:cubicBezTo>
                <a:cubicBezTo>
                  <a:pt x="399" y="312"/>
                  <a:pt x="400" y="312"/>
                  <a:pt x="400" y="312"/>
                </a:cubicBezTo>
                <a:cubicBezTo>
                  <a:pt x="398" y="311"/>
                  <a:pt x="397" y="311"/>
                  <a:pt x="396" y="310"/>
                </a:cubicBezTo>
                <a:cubicBezTo>
                  <a:pt x="396" y="310"/>
                  <a:pt x="397" y="310"/>
                  <a:pt x="397" y="310"/>
                </a:cubicBezTo>
                <a:cubicBezTo>
                  <a:pt x="402" y="313"/>
                  <a:pt x="410" y="316"/>
                  <a:pt x="413" y="319"/>
                </a:cubicBezTo>
                <a:cubicBezTo>
                  <a:pt x="416" y="320"/>
                  <a:pt x="418" y="321"/>
                  <a:pt x="421" y="322"/>
                </a:cubicBezTo>
                <a:cubicBezTo>
                  <a:pt x="421" y="323"/>
                  <a:pt x="422" y="324"/>
                  <a:pt x="426" y="325"/>
                </a:cubicBezTo>
                <a:cubicBezTo>
                  <a:pt x="429" y="328"/>
                  <a:pt x="436" y="329"/>
                  <a:pt x="442" y="331"/>
                </a:cubicBezTo>
                <a:cubicBezTo>
                  <a:pt x="442" y="331"/>
                  <a:pt x="442" y="331"/>
                  <a:pt x="443" y="331"/>
                </a:cubicBezTo>
                <a:cubicBezTo>
                  <a:pt x="444" y="332"/>
                  <a:pt x="446" y="333"/>
                  <a:pt x="448" y="334"/>
                </a:cubicBezTo>
                <a:cubicBezTo>
                  <a:pt x="450" y="335"/>
                  <a:pt x="448" y="335"/>
                  <a:pt x="446" y="334"/>
                </a:cubicBezTo>
                <a:cubicBezTo>
                  <a:pt x="445" y="334"/>
                  <a:pt x="444" y="333"/>
                  <a:pt x="441" y="333"/>
                </a:cubicBezTo>
                <a:cubicBezTo>
                  <a:pt x="442" y="333"/>
                  <a:pt x="444" y="334"/>
                  <a:pt x="445" y="334"/>
                </a:cubicBezTo>
                <a:cubicBezTo>
                  <a:pt x="446" y="335"/>
                  <a:pt x="447" y="335"/>
                  <a:pt x="448" y="336"/>
                </a:cubicBezTo>
                <a:cubicBezTo>
                  <a:pt x="452" y="338"/>
                  <a:pt x="459" y="341"/>
                  <a:pt x="465" y="344"/>
                </a:cubicBezTo>
                <a:cubicBezTo>
                  <a:pt x="467" y="345"/>
                  <a:pt x="468" y="347"/>
                  <a:pt x="473" y="348"/>
                </a:cubicBezTo>
                <a:cubicBezTo>
                  <a:pt x="472" y="347"/>
                  <a:pt x="469" y="345"/>
                  <a:pt x="466" y="344"/>
                </a:cubicBezTo>
                <a:cubicBezTo>
                  <a:pt x="463" y="342"/>
                  <a:pt x="459" y="340"/>
                  <a:pt x="455" y="339"/>
                </a:cubicBezTo>
                <a:cubicBezTo>
                  <a:pt x="457" y="338"/>
                  <a:pt x="452" y="335"/>
                  <a:pt x="450" y="334"/>
                </a:cubicBezTo>
                <a:cubicBezTo>
                  <a:pt x="449" y="333"/>
                  <a:pt x="446" y="331"/>
                  <a:pt x="444" y="330"/>
                </a:cubicBezTo>
                <a:cubicBezTo>
                  <a:pt x="444" y="329"/>
                  <a:pt x="441" y="329"/>
                  <a:pt x="439" y="328"/>
                </a:cubicBezTo>
                <a:cubicBezTo>
                  <a:pt x="435" y="326"/>
                  <a:pt x="429" y="324"/>
                  <a:pt x="432" y="323"/>
                </a:cubicBezTo>
                <a:cubicBezTo>
                  <a:pt x="433" y="323"/>
                  <a:pt x="431" y="321"/>
                  <a:pt x="427" y="321"/>
                </a:cubicBezTo>
                <a:cubicBezTo>
                  <a:pt x="425" y="320"/>
                  <a:pt x="423" y="319"/>
                  <a:pt x="421" y="318"/>
                </a:cubicBezTo>
                <a:cubicBezTo>
                  <a:pt x="420" y="317"/>
                  <a:pt x="418" y="317"/>
                  <a:pt x="417" y="316"/>
                </a:cubicBezTo>
                <a:cubicBezTo>
                  <a:pt x="417" y="315"/>
                  <a:pt x="416" y="315"/>
                  <a:pt x="414" y="314"/>
                </a:cubicBezTo>
                <a:cubicBezTo>
                  <a:pt x="413" y="314"/>
                  <a:pt x="414" y="315"/>
                  <a:pt x="415" y="316"/>
                </a:cubicBezTo>
                <a:cubicBezTo>
                  <a:pt x="416" y="317"/>
                  <a:pt x="417" y="317"/>
                  <a:pt x="419" y="318"/>
                </a:cubicBezTo>
                <a:cubicBezTo>
                  <a:pt x="421" y="319"/>
                  <a:pt x="421" y="320"/>
                  <a:pt x="419" y="320"/>
                </a:cubicBezTo>
                <a:cubicBezTo>
                  <a:pt x="417" y="320"/>
                  <a:pt x="417" y="319"/>
                  <a:pt x="416" y="319"/>
                </a:cubicBezTo>
                <a:cubicBezTo>
                  <a:pt x="408" y="314"/>
                  <a:pt x="399" y="310"/>
                  <a:pt x="391" y="306"/>
                </a:cubicBezTo>
                <a:cubicBezTo>
                  <a:pt x="393" y="306"/>
                  <a:pt x="396" y="307"/>
                  <a:pt x="397" y="308"/>
                </a:cubicBezTo>
                <a:cubicBezTo>
                  <a:pt x="402" y="311"/>
                  <a:pt x="407" y="311"/>
                  <a:pt x="413" y="311"/>
                </a:cubicBezTo>
                <a:cubicBezTo>
                  <a:pt x="413" y="312"/>
                  <a:pt x="412" y="312"/>
                  <a:pt x="413" y="312"/>
                </a:cubicBezTo>
                <a:cubicBezTo>
                  <a:pt x="413" y="313"/>
                  <a:pt x="414" y="313"/>
                  <a:pt x="415" y="313"/>
                </a:cubicBezTo>
                <a:cubicBezTo>
                  <a:pt x="415" y="312"/>
                  <a:pt x="416" y="312"/>
                  <a:pt x="414" y="311"/>
                </a:cubicBezTo>
                <a:cubicBezTo>
                  <a:pt x="413" y="311"/>
                  <a:pt x="420" y="312"/>
                  <a:pt x="416" y="310"/>
                </a:cubicBezTo>
                <a:cubicBezTo>
                  <a:pt x="414" y="309"/>
                  <a:pt x="410" y="309"/>
                  <a:pt x="410" y="309"/>
                </a:cubicBezTo>
                <a:cubicBezTo>
                  <a:pt x="406" y="311"/>
                  <a:pt x="403" y="308"/>
                  <a:pt x="399" y="307"/>
                </a:cubicBezTo>
                <a:cubicBezTo>
                  <a:pt x="398" y="306"/>
                  <a:pt x="396" y="305"/>
                  <a:pt x="395" y="305"/>
                </a:cubicBezTo>
                <a:cubicBezTo>
                  <a:pt x="391" y="302"/>
                  <a:pt x="388" y="303"/>
                  <a:pt x="385" y="303"/>
                </a:cubicBezTo>
                <a:cubicBezTo>
                  <a:pt x="385" y="303"/>
                  <a:pt x="385" y="303"/>
                  <a:pt x="385" y="303"/>
                </a:cubicBezTo>
                <a:cubicBezTo>
                  <a:pt x="384" y="302"/>
                  <a:pt x="384" y="302"/>
                  <a:pt x="384" y="302"/>
                </a:cubicBezTo>
                <a:cubicBezTo>
                  <a:pt x="382" y="301"/>
                  <a:pt x="385" y="301"/>
                  <a:pt x="384" y="299"/>
                </a:cubicBezTo>
                <a:cubicBezTo>
                  <a:pt x="380" y="296"/>
                  <a:pt x="373" y="294"/>
                  <a:pt x="369" y="291"/>
                </a:cubicBezTo>
                <a:cubicBezTo>
                  <a:pt x="367" y="291"/>
                  <a:pt x="366" y="290"/>
                  <a:pt x="365" y="289"/>
                </a:cubicBezTo>
                <a:cubicBezTo>
                  <a:pt x="359" y="288"/>
                  <a:pt x="358" y="286"/>
                  <a:pt x="354" y="284"/>
                </a:cubicBezTo>
                <a:cubicBezTo>
                  <a:pt x="348" y="282"/>
                  <a:pt x="346" y="279"/>
                  <a:pt x="341" y="277"/>
                </a:cubicBezTo>
                <a:cubicBezTo>
                  <a:pt x="338" y="276"/>
                  <a:pt x="335" y="274"/>
                  <a:pt x="333" y="273"/>
                </a:cubicBezTo>
                <a:cubicBezTo>
                  <a:pt x="327" y="270"/>
                  <a:pt x="320" y="267"/>
                  <a:pt x="314" y="264"/>
                </a:cubicBezTo>
                <a:cubicBezTo>
                  <a:pt x="313" y="263"/>
                  <a:pt x="311" y="263"/>
                  <a:pt x="310" y="262"/>
                </a:cubicBezTo>
                <a:cubicBezTo>
                  <a:pt x="311" y="262"/>
                  <a:pt x="312" y="262"/>
                  <a:pt x="313" y="262"/>
                </a:cubicBezTo>
                <a:cubicBezTo>
                  <a:pt x="318" y="265"/>
                  <a:pt x="323" y="267"/>
                  <a:pt x="329" y="269"/>
                </a:cubicBezTo>
                <a:cubicBezTo>
                  <a:pt x="328" y="269"/>
                  <a:pt x="328" y="269"/>
                  <a:pt x="328" y="268"/>
                </a:cubicBezTo>
                <a:cubicBezTo>
                  <a:pt x="328" y="269"/>
                  <a:pt x="329" y="269"/>
                  <a:pt x="329" y="269"/>
                </a:cubicBezTo>
                <a:cubicBezTo>
                  <a:pt x="335" y="272"/>
                  <a:pt x="342" y="275"/>
                  <a:pt x="348" y="279"/>
                </a:cubicBezTo>
                <a:cubicBezTo>
                  <a:pt x="354" y="281"/>
                  <a:pt x="361" y="284"/>
                  <a:pt x="367" y="287"/>
                </a:cubicBezTo>
                <a:cubicBezTo>
                  <a:pt x="377" y="291"/>
                  <a:pt x="387" y="296"/>
                  <a:pt x="396" y="300"/>
                </a:cubicBezTo>
                <a:cubicBezTo>
                  <a:pt x="398" y="301"/>
                  <a:pt x="401" y="303"/>
                  <a:pt x="404" y="304"/>
                </a:cubicBezTo>
                <a:cubicBezTo>
                  <a:pt x="409" y="307"/>
                  <a:pt x="418" y="310"/>
                  <a:pt x="424" y="314"/>
                </a:cubicBezTo>
                <a:cubicBezTo>
                  <a:pt x="425" y="315"/>
                  <a:pt x="429" y="316"/>
                  <a:pt x="432" y="318"/>
                </a:cubicBezTo>
                <a:cubicBezTo>
                  <a:pt x="433" y="317"/>
                  <a:pt x="428" y="315"/>
                  <a:pt x="426" y="314"/>
                </a:cubicBezTo>
                <a:cubicBezTo>
                  <a:pt x="426" y="314"/>
                  <a:pt x="426" y="314"/>
                  <a:pt x="426" y="314"/>
                </a:cubicBezTo>
                <a:cubicBezTo>
                  <a:pt x="428" y="313"/>
                  <a:pt x="429" y="313"/>
                  <a:pt x="436" y="315"/>
                </a:cubicBezTo>
                <a:cubicBezTo>
                  <a:pt x="434" y="314"/>
                  <a:pt x="434" y="312"/>
                  <a:pt x="430" y="311"/>
                </a:cubicBezTo>
                <a:cubicBezTo>
                  <a:pt x="428" y="311"/>
                  <a:pt x="431" y="313"/>
                  <a:pt x="426" y="311"/>
                </a:cubicBezTo>
                <a:cubicBezTo>
                  <a:pt x="422" y="310"/>
                  <a:pt x="423" y="309"/>
                  <a:pt x="420" y="308"/>
                </a:cubicBezTo>
                <a:cubicBezTo>
                  <a:pt x="420" y="307"/>
                  <a:pt x="425" y="307"/>
                  <a:pt x="425" y="307"/>
                </a:cubicBezTo>
                <a:cubicBezTo>
                  <a:pt x="434" y="309"/>
                  <a:pt x="425" y="307"/>
                  <a:pt x="426" y="306"/>
                </a:cubicBezTo>
                <a:cubicBezTo>
                  <a:pt x="425" y="306"/>
                  <a:pt x="426" y="306"/>
                  <a:pt x="427" y="306"/>
                </a:cubicBezTo>
                <a:cubicBezTo>
                  <a:pt x="427" y="306"/>
                  <a:pt x="428" y="306"/>
                  <a:pt x="429" y="306"/>
                </a:cubicBezTo>
                <a:cubicBezTo>
                  <a:pt x="430" y="306"/>
                  <a:pt x="432" y="307"/>
                  <a:pt x="434" y="308"/>
                </a:cubicBezTo>
                <a:cubicBezTo>
                  <a:pt x="436" y="309"/>
                  <a:pt x="438" y="310"/>
                  <a:pt x="440" y="311"/>
                </a:cubicBezTo>
                <a:cubicBezTo>
                  <a:pt x="444" y="314"/>
                  <a:pt x="452" y="317"/>
                  <a:pt x="460" y="320"/>
                </a:cubicBezTo>
                <a:cubicBezTo>
                  <a:pt x="453" y="317"/>
                  <a:pt x="449" y="314"/>
                  <a:pt x="441" y="311"/>
                </a:cubicBezTo>
                <a:cubicBezTo>
                  <a:pt x="439" y="310"/>
                  <a:pt x="437" y="309"/>
                  <a:pt x="434" y="308"/>
                </a:cubicBezTo>
                <a:cubicBezTo>
                  <a:pt x="433" y="307"/>
                  <a:pt x="431" y="306"/>
                  <a:pt x="429" y="305"/>
                </a:cubicBezTo>
                <a:cubicBezTo>
                  <a:pt x="431" y="305"/>
                  <a:pt x="429" y="304"/>
                  <a:pt x="430" y="303"/>
                </a:cubicBezTo>
                <a:cubicBezTo>
                  <a:pt x="434" y="303"/>
                  <a:pt x="436" y="305"/>
                  <a:pt x="438" y="306"/>
                </a:cubicBezTo>
                <a:cubicBezTo>
                  <a:pt x="449" y="312"/>
                  <a:pt x="460" y="317"/>
                  <a:pt x="471" y="323"/>
                </a:cubicBezTo>
                <a:cubicBezTo>
                  <a:pt x="472" y="324"/>
                  <a:pt x="473" y="325"/>
                  <a:pt x="475" y="325"/>
                </a:cubicBezTo>
                <a:cubicBezTo>
                  <a:pt x="476" y="326"/>
                  <a:pt x="479" y="328"/>
                  <a:pt x="482" y="329"/>
                </a:cubicBezTo>
                <a:cubicBezTo>
                  <a:pt x="482" y="329"/>
                  <a:pt x="482" y="329"/>
                  <a:pt x="482" y="329"/>
                </a:cubicBezTo>
                <a:cubicBezTo>
                  <a:pt x="482" y="329"/>
                  <a:pt x="483" y="329"/>
                  <a:pt x="483" y="330"/>
                </a:cubicBezTo>
                <a:cubicBezTo>
                  <a:pt x="485" y="331"/>
                  <a:pt x="487" y="332"/>
                  <a:pt x="490" y="334"/>
                </a:cubicBezTo>
                <a:cubicBezTo>
                  <a:pt x="491" y="335"/>
                  <a:pt x="491" y="336"/>
                  <a:pt x="498" y="339"/>
                </a:cubicBezTo>
                <a:cubicBezTo>
                  <a:pt x="505" y="341"/>
                  <a:pt x="509" y="344"/>
                  <a:pt x="507" y="346"/>
                </a:cubicBezTo>
                <a:cubicBezTo>
                  <a:pt x="507" y="346"/>
                  <a:pt x="505" y="346"/>
                  <a:pt x="506" y="347"/>
                </a:cubicBezTo>
                <a:cubicBezTo>
                  <a:pt x="509" y="348"/>
                  <a:pt x="512" y="348"/>
                  <a:pt x="515" y="349"/>
                </a:cubicBezTo>
                <a:cubicBezTo>
                  <a:pt x="517" y="349"/>
                  <a:pt x="518" y="350"/>
                  <a:pt x="519" y="351"/>
                </a:cubicBezTo>
                <a:cubicBezTo>
                  <a:pt x="519" y="351"/>
                  <a:pt x="520" y="351"/>
                  <a:pt x="520" y="351"/>
                </a:cubicBezTo>
                <a:cubicBezTo>
                  <a:pt x="523" y="353"/>
                  <a:pt x="525" y="354"/>
                  <a:pt x="528" y="356"/>
                </a:cubicBezTo>
                <a:cubicBezTo>
                  <a:pt x="529" y="357"/>
                  <a:pt x="530" y="357"/>
                  <a:pt x="533" y="358"/>
                </a:cubicBezTo>
                <a:cubicBezTo>
                  <a:pt x="533" y="357"/>
                  <a:pt x="531" y="357"/>
                  <a:pt x="529" y="356"/>
                </a:cubicBezTo>
                <a:cubicBezTo>
                  <a:pt x="529" y="356"/>
                  <a:pt x="529" y="355"/>
                  <a:pt x="529" y="355"/>
                </a:cubicBezTo>
                <a:cubicBezTo>
                  <a:pt x="529" y="355"/>
                  <a:pt x="530" y="355"/>
                  <a:pt x="530" y="355"/>
                </a:cubicBezTo>
                <a:cubicBezTo>
                  <a:pt x="531" y="355"/>
                  <a:pt x="531" y="355"/>
                  <a:pt x="531" y="356"/>
                </a:cubicBezTo>
                <a:cubicBezTo>
                  <a:pt x="533" y="357"/>
                  <a:pt x="533" y="357"/>
                  <a:pt x="537" y="359"/>
                </a:cubicBezTo>
                <a:cubicBezTo>
                  <a:pt x="537" y="358"/>
                  <a:pt x="535" y="357"/>
                  <a:pt x="532" y="356"/>
                </a:cubicBezTo>
                <a:cubicBezTo>
                  <a:pt x="531" y="355"/>
                  <a:pt x="530" y="354"/>
                  <a:pt x="528" y="354"/>
                </a:cubicBezTo>
                <a:cubicBezTo>
                  <a:pt x="529" y="353"/>
                  <a:pt x="526" y="352"/>
                  <a:pt x="525" y="351"/>
                </a:cubicBezTo>
                <a:cubicBezTo>
                  <a:pt x="525" y="351"/>
                  <a:pt x="525" y="351"/>
                  <a:pt x="524" y="350"/>
                </a:cubicBezTo>
                <a:cubicBezTo>
                  <a:pt x="521" y="349"/>
                  <a:pt x="520" y="348"/>
                  <a:pt x="517" y="347"/>
                </a:cubicBezTo>
                <a:cubicBezTo>
                  <a:pt x="517" y="346"/>
                  <a:pt x="514" y="345"/>
                  <a:pt x="512" y="344"/>
                </a:cubicBezTo>
                <a:cubicBezTo>
                  <a:pt x="511" y="343"/>
                  <a:pt x="509" y="342"/>
                  <a:pt x="509" y="341"/>
                </a:cubicBezTo>
                <a:cubicBezTo>
                  <a:pt x="509" y="341"/>
                  <a:pt x="509" y="341"/>
                  <a:pt x="509" y="341"/>
                </a:cubicBezTo>
                <a:cubicBezTo>
                  <a:pt x="510" y="341"/>
                  <a:pt x="511" y="341"/>
                  <a:pt x="510" y="341"/>
                </a:cubicBezTo>
                <a:cubicBezTo>
                  <a:pt x="509" y="340"/>
                  <a:pt x="507" y="340"/>
                  <a:pt x="506" y="340"/>
                </a:cubicBezTo>
                <a:cubicBezTo>
                  <a:pt x="500" y="337"/>
                  <a:pt x="501" y="336"/>
                  <a:pt x="496" y="334"/>
                </a:cubicBezTo>
                <a:cubicBezTo>
                  <a:pt x="495" y="333"/>
                  <a:pt x="491" y="331"/>
                  <a:pt x="491" y="330"/>
                </a:cubicBezTo>
                <a:cubicBezTo>
                  <a:pt x="500" y="334"/>
                  <a:pt x="508" y="338"/>
                  <a:pt x="514" y="341"/>
                </a:cubicBezTo>
                <a:cubicBezTo>
                  <a:pt x="514" y="342"/>
                  <a:pt x="514" y="342"/>
                  <a:pt x="516" y="343"/>
                </a:cubicBezTo>
                <a:cubicBezTo>
                  <a:pt x="518" y="344"/>
                  <a:pt x="520" y="345"/>
                  <a:pt x="523" y="346"/>
                </a:cubicBezTo>
                <a:cubicBezTo>
                  <a:pt x="522" y="345"/>
                  <a:pt x="521" y="344"/>
                  <a:pt x="519" y="343"/>
                </a:cubicBezTo>
                <a:cubicBezTo>
                  <a:pt x="518" y="342"/>
                  <a:pt x="517" y="342"/>
                  <a:pt x="516" y="342"/>
                </a:cubicBezTo>
                <a:cubicBezTo>
                  <a:pt x="516" y="341"/>
                  <a:pt x="513" y="340"/>
                  <a:pt x="513" y="339"/>
                </a:cubicBezTo>
                <a:cubicBezTo>
                  <a:pt x="514" y="339"/>
                  <a:pt x="515" y="340"/>
                  <a:pt x="517" y="340"/>
                </a:cubicBezTo>
                <a:cubicBezTo>
                  <a:pt x="519" y="341"/>
                  <a:pt x="517" y="340"/>
                  <a:pt x="517" y="339"/>
                </a:cubicBezTo>
                <a:cubicBezTo>
                  <a:pt x="514" y="338"/>
                  <a:pt x="511" y="337"/>
                  <a:pt x="507" y="336"/>
                </a:cubicBezTo>
                <a:cubicBezTo>
                  <a:pt x="505" y="334"/>
                  <a:pt x="501" y="332"/>
                  <a:pt x="496" y="330"/>
                </a:cubicBezTo>
                <a:cubicBezTo>
                  <a:pt x="492" y="328"/>
                  <a:pt x="499" y="328"/>
                  <a:pt x="499" y="327"/>
                </a:cubicBezTo>
                <a:cubicBezTo>
                  <a:pt x="500" y="327"/>
                  <a:pt x="501" y="327"/>
                  <a:pt x="503" y="328"/>
                </a:cubicBezTo>
                <a:cubicBezTo>
                  <a:pt x="507" y="330"/>
                  <a:pt x="511" y="332"/>
                  <a:pt x="513" y="333"/>
                </a:cubicBezTo>
                <a:cubicBezTo>
                  <a:pt x="511" y="334"/>
                  <a:pt x="509" y="333"/>
                  <a:pt x="507" y="332"/>
                </a:cubicBezTo>
                <a:cubicBezTo>
                  <a:pt x="509" y="333"/>
                  <a:pt x="510" y="335"/>
                  <a:pt x="514" y="335"/>
                </a:cubicBezTo>
                <a:cubicBezTo>
                  <a:pt x="517" y="336"/>
                  <a:pt x="514" y="334"/>
                  <a:pt x="515" y="334"/>
                </a:cubicBezTo>
                <a:cubicBezTo>
                  <a:pt x="520" y="335"/>
                  <a:pt x="520" y="335"/>
                  <a:pt x="518" y="333"/>
                </a:cubicBezTo>
                <a:cubicBezTo>
                  <a:pt x="514" y="331"/>
                  <a:pt x="510" y="329"/>
                  <a:pt x="506" y="327"/>
                </a:cubicBezTo>
                <a:cubicBezTo>
                  <a:pt x="505" y="326"/>
                  <a:pt x="501" y="325"/>
                  <a:pt x="502" y="325"/>
                </a:cubicBezTo>
                <a:cubicBezTo>
                  <a:pt x="506" y="325"/>
                  <a:pt x="502" y="324"/>
                  <a:pt x="503" y="323"/>
                </a:cubicBezTo>
                <a:cubicBezTo>
                  <a:pt x="506" y="324"/>
                  <a:pt x="507" y="325"/>
                  <a:pt x="509" y="325"/>
                </a:cubicBezTo>
                <a:cubicBezTo>
                  <a:pt x="515" y="326"/>
                  <a:pt x="516" y="328"/>
                  <a:pt x="523" y="330"/>
                </a:cubicBezTo>
                <a:cubicBezTo>
                  <a:pt x="522" y="329"/>
                  <a:pt x="517" y="328"/>
                  <a:pt x="517" y="327"/>
                </a:cubicBezTo>
                <a:cubicBezTo>
                  <a:pt x="517" y="325"/>
                  <a:pt x="507" y="323"/>
                  <a:pt x="510" y="321"/>
                </a:cubicBezTo>
                <a:cubicBezTo>
                  <a:pt x="511" y="322"/>
                  <a:pt x="512" y="322"/>
                  <a:pt x="513" y="323"/>
                </a:cubicBezTo>
                <a:cubicBezTo>
                  <a:pt x="513" y="324"/>
                  <a:pt x="521" y="326"/>
                  <a:pt x="524" y="328"/>
                </a:cubicBezTo>
                <a:cubicBezTo>
                  <a:pt x="523" y="327"/>
                  <a:pt x="521" y="325"/>
                  <a:pt x="517" y="324"/>
                </a:cubicBezTo>
                <a:cubicBezTo>
                  <a:pt x="513" y="322"/>
                  <a:pt x="509" y="319"/>
                  <a:pt x="504" y="317"/>
                </a:cubicBezTo>
                <a:cubicBezTo>
                  <a:pt x="509" y="319"/>
                  <a:pt x="513" y="320"/>
                  <a:pt x="518" y="322"/>
                </a:cubicBezTo>
                <a:cubicBezTo>
                  <a:pt x="518" y="323"/>
                  <a:pt x="519" y="323"/>
                  <a:pt x="521" y="325"/>
                </a:cubicBezTo>
                <a:cubicBezTo>
                  <a:pt x="523" y="324"/>
                  <a:pt x="523" y="324"/>
                  <a:pt x="521" y="322"/>
                </a:cubicBezTo>
                <a:cubicBezTo>
                  <a:pt x="521" y="322"/>
                  <a:pt x="520" y="322"/>
                  <a:pt x="520" y="321"/>
                </a:cubicBezTo>
                <a:cubicBezTo>
                  <a:pt x="514" y="316"/>
                  <a:pt x="507" y="311"/>
                  <a:pt x="498" y="305"/>
                </a:cubicBezTo>
                <a:cubicBezTo>
                  <a:pt x="499" y="306"/>
                  <a:pt x="500" y="306"/>
                  <a:pt x="500" y="306"/>
                </a:cubicBezTo>
                <a:cubicBezTo>
                  <a:pt x="508" y="311"/>
                  <a:pt x="517" y="315"/>
                  <a:pt x="525" y="320"/>
                </a:cubicBezTo>
                <a:cubicBezTo>
                  <a:pt x="530" y="323"/>
                  <a:pt x="536" y="326"/>
                  <a:pt x="542" y="329"/>
                </a:cubicBezTo>
                <a:cubicBezTo>
                  <a:pt x="542" y="278"/>
                  <a:pt x="542" y="278"/>
                  <a:pt x="542" y="278"/>
                </a:cubicBezTo>
                <a:cubicBezTo>
                  <a:pt x="542" y="277"/>
                  <a:pt x="541" y="277"/>
                  <a:pt x="541" y="277"/>
                </a:cubicBezTo>
                <a:cubicBezTo>
                  <a:pt x="540" y="276"/>
                  <a:pt x="539" y="275"/>
                  <a:pt x="538" y="275"/>
                </a:cubicBezTo>
                <a:cubicBezTo>
                  <a:pt x="538" y="274"/>
                  <a:pt x="537" y="274"/>
                  <a:pt x="536" y="274"/>
                </a:cubicBezTo>
                <a:cubicBezTo>
                  <a:pt x="538" y="273"/>
                  <a:pt x="540" y="273"/>
                  <a:pt x="542" y="274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42" y="256"/>
                  <a:pt x="542" y="256"/>
                  <a:pt x="542" y="255"/>
                </a:cubicBezTo>
                <a:cubicBezTo>
                  <a:pt x="541" y="255"/>
                  <a:pt x="541" y="254"/>
                  <a:pt x="541" y="254"/>
                </a:cubicBezTo>
                <a:cubicBezTo>
                  <a:pt x="541" y="254"/>
                  <a:pt x="541" y="254"/>
                  <a:pt x="542" y="254"/>
                </a:cubicBezTo>
                <a:cubicBezTo>
                  <a:pt x="542" y="254"/>
                  <a:pt x="542" y="254"/>
                  <a:pt x="542" y="254"/>
                </a:cubicBezTo>
                <a:cubicBezTo>
                  <a:pt x="542" y="237"/>
                  <a:pt x="542" y="237"/>
                  <a:pt x="542" y="237"/>
                </a:cubicBezTo>
                <a:cubicBezTo>
                  <a:pt x="542" y="237"/>
                  <a:pt x="542" y="237"/>
                  <a:pt x="542" y="236"/>
                </a:cubicBezTo>
                <a:cubicBezTo>
                  <a:pt x="542" y="236"/>
                  <a:pt x="542" y="236"/>
                  <a:pt x="542" y="236"/>
                </a:cubicBezTo>
                <a:cubicBezTo>
                  <a:pt x="542" y="207"/>
                  <a:pt x="542" y="207"/>
                  <a:pt x="542" y="207"/>
                </a:cubicBezTo>
                <a:cubicBezTo>
                  <a:pt x="542" y="207"/>
                  <a:pt x="542" y="207"/>
                  <a:pt x="542" y="207"/>
                </a:cubicBezTo>
                <a:cubicBezTo>
                  <a:pt x="542" y="206"/>
                  <a:pt x="542" y="206"/>
                  <a:pt x="542" y="206"/>
                </a:cubicBezTo>
                <a:cubicBezTo>
                  <a:pt x="542" y="206"/>
                  <a:pt x="542" y="206"/>
                  <a:pt x="542" y="206"/>
                </a:cubicBezTo>
                <a:cubicBezTo>
                  <a:pt x="542" y="193"/>
                  <a:pt x="542" y="193"/>
                  <a:pt x="542" y="193"/>
                </a:cubicBezTo>
                <a:cubicBezTo>
                  <a:pt x="542" y="193"/>
                  <a:pt x="542" y="193"/>
                  <a:pt x="542" y="193"/>
                </a:cubicBezTo>
                <a:cubicBezTo>
                  <a:pt x="542" y="192"/>
                  <a:pt x="542" y="192"/>
                  <a:pt x="542" y="192"/>
                </a:cubicBezTo>
                <a:cubicBezTo>
                  <a:pt x="542" y="192"/>
                  <a:pt x="542" y="192"/>
                  <a:pt x="542" y="192"/>
                </a:cubicBezTo>
                <a:cubicBezTo>
                  <a:pt x="542" y="148"/>
                  <a:pt x="542" y="148"/>
                  <a:pt x="542" y="148"/>
                </a:cubicBezTo>
                <a:cubicBezTo>
                  <a:pt x="540" y="147"/>
                  <a:pt x="538" y="146"/>
                  <a:pt x="537" y="145"/>
                </a:cubicBezTo>
                <a:cubicBezTo>
                  <a:pt x="539" y="146"/>
                  <a:pt x="541" y="146"/>
                  <a:pt x="542" y="147"/>
                </a:cubicBezTo>
                <a:cubicBezTo>
                  <a:pt x="542" y="144"/>
                  <a:pt x="542" y="144"/>
                  <a:pt x="542" y="144"/>
                </a:cubicBezTo>
                <a:cubicBezTo>
                  <a:pt x="542" y="144"/>
                  <a:pt x="542" y="144"/>
                  <a:pt x="542" y="144"/>
                </a:cubicBezTo>
                <a:cubicBezTo>
                  <a:pt x="542" y="144"/>
                  <a:pt x="542" y="144"/>
                  <a:pt x="542" y="1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794000" y="360971"/>
            <a:ext cx="6604000" cy="535531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3200" normalizeH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- Click to edit Master text styles -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852138-FCC6-44DD-9FFC-1C789392E7AA}" type="datetime1">
              <a:rPr lang="en-US" smtClean="0">
                <a:solidFill>
                  <a:prstClr val="black"/>
                </a:solidFill>
              </a:rPr>
              <a:pPr/>
              <a:t>3/22/2022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206E70-9524-410D-AE9B-78D656EAA14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237880" y="0"/>
            <a:ext cx="571500" cy="55562"/>
          </a:xfrm>
          <a:prstGeom prst="rect">
            <a:avLst/>
          </a:prstGeom>
          <a:solidFill>
            <a:srgbClr val="E25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880817" y="0"/>
            <a:ext cx="571500" cy="55562"/>
          </a:xfrm>
          <a:prstGeom prst="rect">
            <a:avLst/>
          </a:prstGeom>
          <a:solidFill>
            <a:srgbClr val="78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523754" y="0"/>
            <a:ext cx="571500" cy="55562"/>
          </a:xfrm>
          <a:prstGeom prst="rect">
            <a:avLst/>
          </a:prstGeom>
          <a:solidFill>
            <a:srgbClr val="3B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81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 txBox="1">
            <a:spLocks noGrp="1"/>
          </p:cNvSpPr>
          <p:nvPr>
            <p:ph type="title"/>
          </p:nvPr>
        </p:nvSpPr>
        <p:spPr>
          <a:xfrm>
            <a:off x="2456633" y="1596100"/>
            <a:ext cx="5487200" cy="8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body" idx="1"/>
          </p:nvPr>
        </p:nvSpPr>
        <p:spPr>
          <a:xfrm>
            <a:off x="2456633" y="2557708"/>
            <a:ext cx="5487200" cy="36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□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93" name="Google Shape;93;p5" descr="Death_to_stock_communicate_hands_2.jpg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0808246" y="2760910"/>
            <a:ext cx="1383753" cy="138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5" descr="Death_to_stock_communicate_hands_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1628" y="12"/>
            <a:ext cx="2770373" cy="277036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5"/>
          <p:cNvSpPr/>
          <p:nvPr/>
        </p:nvSpPr>
        <p:spPr>
          <a:xfrm>
            <a:off x="9426697" y="2763107"/>
            <a:ext cx="13836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5"/>
          <p:cNvSpPr/>
          <p:nvPr/>
        </p:nvSpPr>
        <p:spPr>
          <a:xfrm>
            <a:off x="10808327" y="4144683"/>
            <a:ext cx="13836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5"/>
          <p:cNvSpPr/>
          <p:nvPr/>
        </p:nvSpPr>
        <p:spPr>
          <a:xfrm>
            <a:off x="9426697" y="1"/>
            <a:ext cx="1383600" cy="1383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5"/>
          <p:cNvSpPr/>
          <p:nvPr/>
        </p:nvSpPr>
        <p:spPr>
          <a:xfrm>
            <a:off x="9" y="5474392"/>
            <a:ext cx="1383600" cy="13836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5"/>
          <p:cNvSpPr/>
          <p:nvPr/>
        </p:nvSpPr>
        <p:spPr>
          <a:xfrm>
            <a:off x="0" y="4782796"/>
            <a:ext cx="691600" cy="69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5"/>
          <p:cNvSpPr/>
          <p:nvPr/>
        </p:nvSpPr>
        <p:spPr>
          <a:xfrm>
            <a:off x="691588" y="5474388"/>
            <a:ext cx="6916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5"/>
          <p:cNvSpPr/>
          <p:nvPr/>
        </p:nvSpPr>
        <p:spPr>
          <a:xfrm>
            <a:off x="8735097" y="-12"/>
            <a:ext cx="691600" cy="6916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5"/>
          <p:cNvSpPr/>
          <p:nvPr/>
        </p:nvSpPr>
        <p:spPr>
          <a:xfrm>
            <a:off x="10116621" y="3444988"/>
            <a:ext cx="6916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3" name="Google Shape;103;p5"/>
          <p:cNvGrpSpPr/>
          <p:nvPr/>
        </p:nvGrpSpPr>
        <p:grpSpPr>
          <a:xfrm>
            <a:off x="9777256" y="359734"/>
            <a:ext cx="664173" cy="664135"/>
            <a:chOff x="1923675" y="1633650"/>
            <a:chExt cx="436000" cy="435975"/>
          </a:xfrm>
        </p:grpSpPr>
        <p:sp>
          <p:nvSpPr>
            <p:cNvPr id="104" name="Google Shape;104;p5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" name="Google Shape;110;p5"/>
          <p:cNvSpPr txBox="1">
            <a:spLocks noGrp="1"/>
          </p:cNvSpPr>
          <p:nvPr>
            <p:ph type="sldNum" idx="12"/>
          </p:nvPr>
        </p:nvSpPr>
        <p:spPr>
          <a:xfrm>
            <a:off x="1" y="6166400"/>
            <a:ext cx="691600" cy="6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333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4376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body" sz="quarter" idx="13"/>
          </p:nvPr>
        </p:nvSpPr>
        <p:spPr>
          <a:xfrm>
            <a:off x="1925836" y="1107281"/>
            <a:ext cx="8340329" cy="1"/>
          </a:xfrm>
          <a:prstGeom prst="line">
            <a:avLst/>
          </a:prstGeom>
          <a:ln w="508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>
            <a:lvl1pPr marL="0" indent="0" defTabSz="321469">
              <a:spcBef>
                <a:spcPts val="0"/>
              </a:spcBef>
              <a:buSzTx/>
              <a:buFontTx/>
              <a:buNone/>
              <a:defRPr sz="1600">
                <a:solidFill>
                  <a:srgbClr val="000000"/>
                </a:solidFill>
                <a:latin typeface="Helvetica"/>
                <a:cs typeface="Helvetica"/>
                <a:sym typeface="Helvetica"/>
              </a:defRPr>
            </a:lvl1pPr>
          </a:lstStyle>
          <a:p>
            <a:pPr marL="0" indent="0" defTabSz="642937">
              <a:spcBef>
                <a:spcPts val="0"/>
              </a:spcBef>
              <a:buSzTx/>
              <a:buFont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901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ACCC-019E-4F18-AF02-5EEC249B6068}" type="datetimeFigureOut">
              <a:rPr lang="en-IN" smtClean="0"/>
              <a:t>22-03-2022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B70-BA6B-4D13-AB8D-0A7CB31109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381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ACCC-019E-4F18-AF02-5EEC249B6068}" type="datetimeFigureOut">
              <a:rPr lang="en-IN" smtClean="0"/>
              <a:t>22-03-2022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B70-BA6B-4D13-AB8D-0A7CB31109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1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ACCC-019E-4F18-AF02-5EEC249B6068}" type="datetimeFigureOut">
              <a:rPr lang="en-IN" smtClean="0"/>
              <a:t>22-03-2022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B70-BA6B-4D13-AB8D-0A7CB31109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5452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ACCC-019E-4F18-AF02-5EEC249B6068}" type="datetimeFigureOut">
              <a:rPr lang="en-IN" smtClean="0"/>
              <a:t>22-03-2022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B70-BA6B-4D13-AB8D-0A7CB31109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35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ACCC-019E-4F18-AF02-5EEC249B6068}" type="datetimeFigureOut">
              <a:rPr lang="en-IN" smtClean="0"/>
              <a:t>22-03-2022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B70-BA6B-4D13-AB8D-0A7CB31109C7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63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F3BCC-3CAB-4182-859B-0321E72EC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C653C-BE41-4132-A23A-0553D31B0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4F372-1E0A-431A-A8BF-1BE6365B1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ACCC-019E-4F18-AF02-5EEC249B6068}" type="datetimeFigureOut">
              <a:rPr lang="en-IN" smtClean="0"/>
              <a:t>22-03-2022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45F81-8DB2-44E0-BE14-D41575B5F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FFBC4-88AB-4DA4-9921-C0B38D473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B70-BA6B-4D13-AB8D-0A7CB31109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70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ACCC-019E-4F18-AF02-5EEC249B6068}" type="datetimeFigureOut">
              <a:rPr lang="en-IN" smtClean="0"/>
              <a:t>22-03-2022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B70-BA6B-4D13-AB8D-0A7CB31109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53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ACCC-019E-4F18-AF02-5EEC249B6068}" type="datetimeFigureOut">
              <a:rPr lang="en-IN" smtClean="0"/>
              <a:t>22-03-2022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B70-BA6B-4D13-AB8D-0A7CB31109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666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ACCC-019E-4F18-AF02-5EEC249B6068}" type="datetimeFigureOut">
              <a:rPr lang="en-IN" smtClean="0"/>
              <a:t>22-03-2022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B70-BA6B-4D13-AB8D-0A7CB31109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334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F37ACCC-019E-4F18-AF02-5EEC249B6068}" type="datetimeFigureOut">
              <a:rPr lang="en-IN" smtClean="0"/>
              <a:t>22-03-2022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B70-BA6B-4D13-AB8D-0A7CB31109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975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ACCC-019E-4F18-AF02-5EEC249B6068}" type="datetimeFigureOut">
              <a:rPr lang="en-IN" smtClean="0"/>
              <a:t>22-03-2022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B70-BA6B-4D13-AB8D-0A7CB31109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340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ACCC-019E-4F18-AF02-5EEC249B6068}" type="datetimeFigureOut">
              <a:rPr lang="en-IN" smtClean="0"/>
              <a:t>22-03-2022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B70-BA6B-4D13-AB8D-0A7CB31109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650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FD0CE-BD7B-4950-A0A5-4DF967F7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14147-BB81-4E1A-BEBD-E367BE65B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4F5F2-CD93-4778-8AE1-D7E1DB508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ACCC-019E-4F18-AF02-5EEC249B6068}" type="datetimeFigureOut">
              <a:rPr lang="en-IN" smtClean="0"/>
              <a:t>22-03-2022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A757C-5698-4EEA-BDD3-EBFD96E87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C9AB4-2FD9-40B4-8C53-C6B855849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B70-BA6B-4D13-AB8D-0A7CB31109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339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BA5E5-174F-4E0B-BC4B-6D36C06BC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B19CA-3E4A-4458-8411-2334909129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67AB00-32AC-4802-8589-D4EB3C764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376E19-6C90-42E8-BF53-70D24AF59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ACCC-019E-4F18-AF02-5EEC249B6068}" type="datetimeFigureOut">
              <a:rPr lang="en-IN" smtClean="0"/>
              <a:t>22-03-2022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D27D4-5B07-4D65-A79A-4E2EAE168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9FF7C-C46E-4B94-8ED2-99539F4D4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B70-BA6B-4D13-AB8D-0A7CB31109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614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1CCA9-2B79-48B1-9A42-CCA94CF23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B7F5A-952C-49E8-8F9D-83EBC7CF7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A752D-56E5-4BA2-853F-E133EB2763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AEF889-FFF0-4AC5-9AF2-AE7FF3F987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179A33-31DB-4634-AF15-6E3AFF801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E8E816-99E5-4549-92AF-3C9B0E28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ACCC-019E-4F18-AF02-5EEC249B6068}" type="datetimeFigureOut">
              <a:rPr lang="en-IN" smtClean="0"/>
              <a:t>22-03-2022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1A4D1A-CFB5-461E-B9A3-A6CB75119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DD7C92-31D0-4BDE-9AF2-F26434E5F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B70-BA6B-4D13-AB8D-0A7CB31109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609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0F23F-DF27-4201-A092-F960D43B7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9AD0FA-781A-4FEB-A216-59DD5ECB1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ACCC-019E-4F18-AF02-5EEC249B6068}" type="datetimeFigureOut">
              <a:rPr lang="en-IN" smtClean="0"/>
              <a:t>22-03-2022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C6048F-3904-412D-979B-D93B8D51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DE077F-3DEE-495A-8F30-45F4BCBEF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B70-BA6B-4D13-AB8D-0A7CB31109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713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D1B651-99BA-43BD-B302-679B139ED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ACCC-019E-4F18-AF02-5EEC249B6068}" type="datetimeFigureOut">
              <a:rPr lang="en-IN" smtClean="0"/>
              <a:t>22-03-2022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AD8514-EEFE-4E04-A450-D58465E22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90E44-623B-4A60-BA08-EE263E5E9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B70-BA6B-4D13-AB8D-0A7CB31109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749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225FD-D946-4001-9246-55A6BB744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E05CF-4467-49D9-9F4B-CC93E9941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7E0627-1FFF-4189-A5CE-49BD74FCC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80F174-6ADE-4D36-BD61-9CC48DC6A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ACCC-019E-4F18-AF02-5EEC249B6068}" type="datetimeFigureOut">
              <a:rPr lang="en-IN" smtClean="0"/>
              <a:t>22-03-2022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2C5028-DC08-4780-97EF-9E6BE2E2C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5E790-AC9B-4BD7-9A4C-FA3DE78F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B70-BA6B-4D13-AB8D-0A7CB31109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269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A7F65-A3ED-4AE9-A291-7769758A8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41E8C6-9BF4-4576-A965-5EF3697259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4A759-69FB-45E8-8820-A37063E8F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7955F-5064-42A2-8F2C-2EB70E9CC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ACCC-019E-4F18-AF02-5EEC249B6068}" type="datetimeFigureOut">
              <a:rPr lang="en-IN" smtClean="0"/>
              <a:t>22-03-2022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8BDBD-927C-4B84-BB97-351032E3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A5327-E718-416E-988E-90B982195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B70-BA6B-4D13-AB8D-0A7CB31109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706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29E56E-3E43-4669-98AE-D100EAFF8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C404A-1AC5-478F-8235-345B8BDB5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2C96A-61F5-4273-BF63-92F3695E4D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7ACCC-019E-4F18-AF02-5EEC249B6068}" type="datetimeFigureOut">
              <a:rPr lang="en-IN" smtClean="0"/>
              <a:t>22-03-2022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AFE48-2573-4FA7-9B78-6E92A266A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15772-0C8D-4D19-8864-0FF603712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A7B70-BA6B-4D13-AB8D-0A7CB31109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99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708" r:id="rId14"/>
  </p:sldLayoutIdLst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F37ACCC-019E-4F18-AF02-5EEC249B6068}" type="datetimeFigureOut">
              <a:rPr lang="en-IN" smtClean="0"/>
              <a:t>22-03-2022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BCA7B70-BA6B-4D13-AB8D-0A7CB31109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98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tiff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tiff"/><Relationship Id="rId7" Type="http://schemas.openxmlformats.org/officeDocument/2006/relationships/image" Target="../media/image16.tiff"/><Relationship Id="rId12" Type="http://schemas.openxmlformats.org/officeDocument/2006/relationships/image" Target="../media/image21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tiff"/><Relationship Id="rId11" Type="http://schemas.openxmlformats.org/officeDocument/2006/relationships/image" Target="../media/image20.tiff"/><Relationship Id="rId5" Type="http://schemas.openxmlformats.org/officeDocument/2006/relationships/image" Target="../media/image14.tiff"/><Relationship Id="rId10" Type="http://schemas.openxmlformats.org/officeDocument/2006/relationships/image" Target="../media/image19.tiff"/><Relationship Id="rId4" Type="http://schemas.openxmlformats.org/officeDocument/2006/relationships/image" Target="../media/image13.tiff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svg"/><Relationship Id="rId7" Type="http://schemas.openxmlformats.org/officeDocument/2006/relationships/image" Target="../media/image3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10" Type="http://schemas.openxmlformats.org/officeDocument/2006/relationships/image" Target="../media/image34.png"/><Relationship Id="rId4" Type="http://schemas.openxmlformats.org/officeDocument/2006/relationships/image" Target="../media/image7.tiff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hyperlink" Target="http://www.studyinindia.gov.in/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11261E-76B5-4EA5-BD18-B451524F27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4"/>
          <a:stretch/>
        </p:blipFill>
        <p:spPr>
          <a:xfrm>
            <a:off x="1358525" y="2919004"/>
            <a:ext cx="9473598" cy="37646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578CD3-E231-4554-9AD8-50BBCFAB94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5493" y="213727"/>
            <a:ext cx="1726163" cy="845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D515D4-D4E9-4E83-8446-AF596631F9C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44" y="174393"/>
            <a:ext cx="1548306" cy="131126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75B6A52-76E6-4E68-A9A9-7739490EC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5155" y="1058977"/>
            <a:ext cx="8277651" cy="1565239"/>
          </a:xfrm>
          <a:ln>
            <a:solidFill>
              <a:srgbClr val="0061A8"/>
            </a:solidFill>
          </a:ln>
        </p:spPr>
        <p:txBody>
          <a:bodyPr>
            <a:normAutofit/>
          </a:bodyPr>
          <a:lstStyle/>
          <a:p>
            <a:pPr algn="ctr"/>
            <a:r>
              <a:rPr lang="en-IN" sz="4000" b="1" dirty="0">
                <a:solidFill>
                  <a:srgbClr val="0061A8"/>
                </a:solidFill>
              </a:rPr>
              <a:t>Internationalisation of Education</a:t>
            </a:r>
          </a:p>
        </p:txBody>
      </p:sp>
    </p:spTree>
    <p:extLst>
      <p:ext uri="{BB962C8B-B14F-4D97-AF65-F5344CB8AC3E}">
        <p14:creationId xmlns:p14="http://schemas.microsoft.com/office/powerpoint/2010/main" val="319153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386346" y="0"/>
            <a:ext cx="1240778" cy="249750"/>
            <a:chOff x="5401469" y="1588"/>
            <a:chExt cx="1389063" cy="540239"/>
          </a:xfrm>
          <a:solidFill>
            <a:srgbClr val="4472C4"/>
          </a:solidFill>
        </p:grpSpPr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9" name="Pentagon 3">
            <a:extLst>
              <a:ext uri="{FF2B5EF4-FFF2-40B4-BE49-F238E27FC236}">
                <a16:creationId xmlns:a16="http://schemas.microsoft.com/office/drawing/2014/main" id="{B1887C77-D7A0-46BE-AD35-C730BA1CDF0D}"/>
              </a:ext>
            </a:extLst>
          </p:cNvPr>
          <p:cNvSpPr/>
          <p:nvPr/>
        </p:nvSpPr>
        <p:spPr>
          <a:xfrm>
            <a:off x="250068" y="329184"/>
            <a:ext cx="7661396" cy="732408"/>
          </a:xfrm>
          <a:prstGeom prst="homePlate">
            <a:avLst/>
          </a:prstGeom>
          <a:solidFill>
            <a:srgbClr val="4472C4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Montserrat"/>
                <a:ea typeface="+mn-ea"/>
                <a:cs typeface="+mn-cs"/>
              </a:rPr>
              <a:t>MEDIA CHANNELS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8A45013-A8D1-4BBB-8673-ECCF575A00F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999" y="94768"/>
            <a:ext cx="668947" cy="56653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16947B6-1F3C-4DCE-8A48-F522291CB84D}"/>
              </a:ext>
            </a:extLst>
          </p:cNvPr>
          <p:cNvGrpSpPr/>
          <p:nvPr/>
        </p:nvGrpSpPr>
        <p:grpSpPr>
          <a:xfrm>
            <a:off x="4377183" y="5285977"/>
            <a:ext cx="7332464" cy="911430"/>
            <a:chOff x="1160665" y="2227860"/>
            <a:chExt cx="9831473" cy="757260"/>
          </a:xfrm>
          <a:solidFill>
            <a:srgbClr val="142544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AC28C70-53A4-4125-89E8-4E1EB6DB0614}"/>
                </a:ext>
              </a:extLst>
            </p:cNvPr>
            <p:cNvSpPr/>
            <p:nvPr/>
          </p:nvSpPr>
          <p:spPr>
            <a:xfrm>
              <a:off x="1271869" y="2227862"/>
              <a:ext cx="2909149" cy="344181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id-ID" sz="2800">
                <a:solidFill>
                  <a:prstClr val="white"/>
                </a:solidFill>
                <a:latin typeface="Calibri" panose="020F0502020204030204"/>
                <a:ea typeface=""/>
                <a:cs typeface="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9914EAE-484F-428F-81CD-156303C4B1C1}"/>
                </a:ext>
              </a:extLst>
            </p:cNvPr>
            <p:cNvGrpSpPr/>
            <p:nvPr/>
          </p:nvGrpSpPr>
          <p:grpSpPr>
            <a:xfrm>
              <a:off x="1160665" y="2350659"/>
              <a:ext cx="3140387" cy="634461"/>
              <a:chOff x="4531434" y="2940216"/>
              <a:chExt cx="3129130" cy="634461"/>
            </a:xfrm>
            <a:grpFill/>
          </p:grpSpPr>
          <p:sp>
            <p:nvSpPr>
              <p:cNvPr id="61" name="Right Triangle 60">
                <a:extLst>
                  <a:ext uri="{FF2B5EF4-FFF2-40B4-BE49-F238E27FC236}">
                    <a16:creationId xmlns:a16="http://schemas.microsoft.com/office/drawing/2014/main" id="{C37C5A12-FCAF-423B-A23E-7BFD9BAEC17F}"/>
                  </a:ext>
                </a:extLst>
              </p:cNvPr>
              <p:cNvSpPr/>
              <p:nvPr/>
            </p:nvSpPr>
            <p:spPr>
              <a:xfrm rot="10800000">
                <a:off x="4531434" y="3457927"/>
                <a:ext cx="116750" cy="116750"/>
              </a:xfrm>
              <a:prstGeom prst="rt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800" dirty="0">
                  <a:solidFill>
                    <a:prstClr val="white"/>
                  </a:solidFill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62" name="Right Triangle 61">
                <a:extLst>
                  <a:ext uri="{FF2B5EF4-FFF2-40B4-BE49-F238E27FC236}">
                    <a16:creationId xmlns:a16="http://schemas.microsoft.com/office/drawing/2014/main" id="{52BD802F-16D6-4DDE-8454-992C31371D62}"/>
                  </a:ext>
                </a:extLst>
              </p:cNvPr>
              <p:cNvSpPr/>
              <p:nvPr/>
            </p:nvSpPr>
            <p:spPr>
              <a:xfrm rot="10800000" flipH="1">
                <a:off x="7540947" y="3457927"/>
                <a:ext cx="116750" cy="116750"/>
              </a:xfrm>
              <a:prstGeom prst="rt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800" dirty="0">
                  <a:solidFill>
                    <a:prstClr val="white"/>
                  </a:solidFill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2CC9F48-F136-4768-BBDC-F60CB5F4A60C}"/>
                  </a:ext>
                </a:extLst>
              </p:cNvPr>
              <p:cNvSpPr/>
              <p:nvPr/>
            </p:nvSpPr>
            <p:spPr>
              <a:xfrm>
                <a:off x="4531435" y="2940216"/>
                <a:ext cx="3129129" cy="517713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>
                <a:normAutofit/>
              </a:bodyPr>
              <a:lstStyle/>
              <a:p>
                <a:pPr algn="ctr" defTabSz="1219170">
                  <a:lnSpc>
                    <a:spcPct val="90000"/>
                  </a:lnSpc>
                  <a:spcAft>
                    <a:spcPts val="600"/>
                  </a:spcAft>
                  <a:defRPr/>
                </a:pPr>
                <a:r>
                  <a:rPr lang="id-ID" sz="2400" dirty="0">
                    <a:solidFill>
                      <a:prstClr val="white"/>
                    </a:solidFill>
                    <a:latin typeface="Clear Sans Light" panose="020B0303030202020304" pitchFamily="34" charset="0"/>
                    <a:ea typeface=""/>
                    <a:cs typeface="Clear Sans Light" panose="020B0303030202020304" pitchFamily="34" charset="0"/>
                  </a:rPr>
                  <a:t>AY 2019-20</a:t>
                </a:r>
              </a:p>
              <a:p>
                <a:pPr algn="ctr" defTabSz="1219170">
                  <a:lnSpc>
                    <a:spcPct val="90000"/>
                  </a:lnSpc>
                  <a:spcAft>
                    <a:spcPts val="600"/>
                  </a:spcAft>
                  <a:defRPr/>
                </a:pPr>
                <a:endParaRPr lang="en-US" sz="2400" dirty="0">
                  <a:solidFill>
                    <a:prstClr val="white"/>
                  </a:solidFill>
                  <a:latin typeface="Calibri" panose="020F0502020204030204"/>
                  <a:ea typeface=""/>
                  <a:cs typeface=""/>
                </a:endParaRP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37FB6B4-A88A-4D9F-BF1D-A12DF9A562D5}"/>
                </a:ext>
              </a:extLst>
            </p:cNvPr>
            <p:cNvSpPr/>
            <p:nvPr/>
          </p:nvSpPr>
          <p:spPr>
            <a:xfrm>
              <a:off x="4624669" y="2227862"/>
              <a:ext cx="2909149" cy="344181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id-ID" sz="2800">
                <a:solidFill>
                  <a:prstClr val="white"/>
                </a:solidFill>
                <a:latin typeface="Calibri" panose="020F0502020204030204"/>
                <a:ea typeface=""/>
                <a:cs typeface="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229D7DC-C099-4E13-A158-590632F89734}"/>
                </a:ext>
              </a:extLst>
            </p:cNvPr>
            <p:cNvGrpSpPr/>
            <p:nvPr/>
          </p:nvGrpSpPr>
          <p:grpSpPr>
            <a:xfrm>
              <a:off x="4513465" y="2350659"/>
              <a:ext cx="3140387" cy="634461"/>
              <a:chOff x="4531434" y="2940216"/>
              <a:chExt cx="3129130" cy="634461"/>
            </a:xfrm>
            <a:grpFill/>
          </p:grpSpPr>
          <p:sp>
            <p:nvSpPr>
              <p:cNvPr id="55" name="Right Triangle 54">
                <a:extLst>
                  <a:ext uri="{FF2B5EF4-FFF2-40B4-BE49-F238E27FC236}">
                    <a16:creationId xmlns:a16="http://schemas.microsoft.com/office/drawing/2014/main" id="{FDDBF6C0-EACA-47EB-973F-E8DF262CED28}"/>
                  </a:ext>
                </a:extLst>
              </p:cNvPr>
              <p:cNvSpPr/>
              <p:nvPr/>
            </p:nvSpPr>
            <p:spPr>
              <a:xfrm rot="10800000">
                <a:off x="4531434" y="3457927"/>
                <a:ext cx="116750" cy="116750"/>
              </a:xfrm>
              <a:prstGeom prst="rt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800" dirty="0">
                  <a:solidFill>
                    <a:prstClr val="white"/>
                  </a:solidFill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59" name="Right Triangle 58">
                <a:extLst>
                  <a:ext uri="{FF2B5EF4-FFF2-40B4-BE49-F238E27FC236}">
                    <a16:creationId xmlns:a16="http://schemas.microsoft.com/office/drawing/2014/main" id="{377C34A9-6033-44C6-AA10-C32ABDA74A83}"/>
                  </a:ext>
                </a:extLst>
              </p:cNvPr>
              <p:cNvSpPr/>
              <p:nvPr/>
            </p:nvSpPr>
            <p:spPr>
              <a:xfrm rot="10800000" flipH="1">
                <a:off x="7540947" y="3457927"/>
                <a:ext cx="116750" cy="116750"/>
              </a:xfrm>
              <a:prstGeom prst="rt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800" dirty="0">
                  <a:solidFill>
                    <a:prstClr val="white"/>
                  </a:solidFill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0B74029-EAA4-434F-AA65-24B21DDEEB7D}"/>
                  </a:ext>
                </a:extLst>
              </p:cNvPr>
              <p:cNvSpPr/>
              <p:nvPr/>
            </p:nvSpPr>
            <p:spPr>
              <a:xfrm>
                <a:off x="4531435" y="2940216"/>
                <a:ext cx="3129129" cy="517713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>
                <a:normAutofit/>
              </a:bodyPr>
              <a:lstStyle/>
              <a:p>
                <a:pPr algn="ctr" defTabSz="1219170">
                  <a:lnSpc>
                    <a:spcPct val="90000"/>
                  </a:lnSpc>
                  <a:spcAft>
                    <a:spcPts val="600"/>
                  </a:spcAft>
                  <a:defRPr/>
                </a:pPr>
                <a:r>
                  <a:rPr lang="id-ID" sz="2400" dirty="0">
                    <a:solidFill>
                      <a:prstClr val="white"/>
                    </a:solidFill>
                    <a:latin typeface="Clear Sans Light" panose="020B0303030202020304" pitchFamily="34" charset="0"/>
                    <a:ea typeface=""/>
                    <a:cs typeface="Clear Sans Light" panose="020B0303030202020304" pitchFamily="34" charset="0"/>
                  </a:rPr>
                  <a:t>AY 2020-21</a:t>
                </a:r>
              </a:p>
              <a:p>
                <a:pPr algn="ctr" defTabSz="1219170">
                  <a:lnSpc>
                    <a:spcPct val="90000"/>
                  </a:lnSpc>
                  <a:spcAft>
                    <a:spcPts val="600"/>
                  </a:spcAft>
                  <a:defRPr/>
                </a:pPr>
                <a:endParaRPr lang="en-US" sz="2400" dirty="0">
                  <a:solidFill>
                    <a:prstClr val="white"/>
                  </a:solidFill>
                  <a:latin typeface="Calibri" panose="020F0502020204030204"/>
                  <a:ea typeface=""/>
                  <a:cs typeface=""/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A8E69DC-7F9B-4F11-B8E5-78E795F849D9}"/>
                </a:ext>
              </a:extLst>
            </p:cNvPr>
            <p:cNvSpPr/>
            <p:nvPr/>
          </p:nvSpPr>
          <p:spPr>
            <a:xfrm>
              <a:off x="7962955" y="2227860"/>
              <a:ext cx="2909149" cy="344180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id-ID" sz="2800">
                <a:solidFill>
                  <a:prstClr val="white"/>
                </a:solidFill>
                <a:latin typeface="Calibri" panose="020F0502020204030204"/>
                <a:ea typeface=""/>
                <a:cs typeface="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ADA46C6-FAE2-4479-945C-6C8E94E4C0EE}"/>
                </a:ext>
              </a:extLst>
            </p:cNvPr>
            <p:cNvGrpSpPr/>
            <p:nvPr/>
          </p:nvGrpSpPr>
          <p:grpSpPr>
            <a:xfrm>
              <a:off x="7851751" y="2350658"/>
              <a:ext cx="3140387" cy="634461"/>
              <a:chOff x="4531434" y="2940216"/>
              <a:chExt cx="3129130" cy="634461"/>
            </a:xfrm>
            <a:grpFill/>
          </p:grpSpPr>
          <p:sp>
            <p:nvSpPr>
              <p:cNvPr id="45" name="Right Triangle 44">
                <a:extLst>
                  <a:ext uri="{FF2B5EF4-FFF2-40B4-BE49-F238E27FC236}">
                    <a16:creationId xmlns:a16="http://schemas.microsoft.com/office/drawing/2014/main" id="{FA513021-B490-4C99-B3A4-E0845ACEA8F6}"/>
                  </a:ext>
                </a:extLst>
              </p:cNvPr>
              <p:cNvSpPr/>
              <p:nvPr/>
            </p:nvSpPr>
            <p:spPr>
              <a:xfrm rot="10800000">
                <a:off x="4531434" y="3457927"/>
                <a:ext cx="116750" cy="116750"/>
              </a:xfrm>
              <a:prstGeom prst="rt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800" dirty="0">
                  <a:solidFill>
                    <a:prstClr val="white"/>
                  </a:solidFill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46" name="Right Triangle 45">
                <a:extLst>
                  <a:ext uri="{FF2B5EF4-FFF2-40B4-BE49-F238E27FC236}">
                    <a16:creationId xmlns:a16="http://schemas.microsoft.com/office/drawing/2014/main" id="{8964E755-F2AB-45A5-B8DB-BD9C0714DDA9}"/>
                  </a:ext>
                </a:extLst>
              </p:cNvPr>
              <p:cNvSpPr/>
              <p:nvPr/>
            </p:nvSpPr>
            <p:spPr>
              <a:xfrm rot="10800000" flipH="1">
                <a:off x="7540947" y="3457927"/>
                <a:ext cx="116750" cy="116750"/>
              </a:xfrm>
              <a:prstGeom prst="rt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800" dirty="0">
                  <a:solidFill>
                    <a:prstClr val="white"/>
                  </a:solidFill>
                  <a:latin typeface="Calibri" panose="020F0502020204030204"/>
                  <a:ea typeface=""/>
                  <a:cs typeface="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D0432E2-7B41-4DD0-80A6-A2662B56974B}"/>
                  </a:ext>
                </a:extLst>
              </p:cNvPr>
              <p:cNvSpPr/>
              <p:nvPr/>
            </p:nvSpPr>
            <p:spPr>
              <a:xfrm>
                <a:off x="4531435" y="2940216"/>
                <a:ext cx="3129129" cy="517713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>
                <a:normAutofit/>
              </a:bodyPr>
              <a:lstStyle/>
              <a:p>
                <a:pPr algn="ctr" defTabSz="1219170">
                  <a:lnSpc>
                    <a:spcPct val="90000"/>
                  </a:lnSpc>
                  <a:spcAft>
                    <a:spcPts val="600"/>
                  </a:spcAft>
                  <a:defRPr/>
                </a:pPr>
                <a:r>
                  <a:rPr lang="id-ID" sz="2400">
                    <a:solidFill>
                      <a:prstClr val="white"/>
                    </a:solidFill>
                    <a:latin typeface="Clear Sans Light" panose="020B0303030202020304" pitchFamily="34" charset="0"/>
                    <a:ea typeface=""/>
                    <a:cs typeface="Clear Sans Light" panose="020B0303030202020304" pitchFamily="34" charset="0"/>
                  </a:rPr>
                  <a:t>AY 2021-22</a:t>
                </a:r>
              </a:p>
              <a:p>
                <a:pPr algn="ctr" defTabSz="1219170">
                  <a:lnSpc>
                    <a:spcPct val="90000"/>
                  </a:lnSpc>
                  <a:spcAft>
                    <a:spcPts val="600"/>
                  </a:spcAft>
                  <a:defRPr/>
                </a:pPr>
                <a:endParaRPr lang="en-US" sz="2400" dirty="0">
                  <a:solidFill>
                    <a:prstClr val="white"/>
                  </a:solidFill>
                  <a:latin typeface="Calibri" panose="020F0502020204030204"/>
                  <a:ea typeface=""/>
                  <a:cs typeface=""/>
                </a:endParaRP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BEECA3B-13E4-49C9-8CC7-3EB990C1AC08}"/>
              </a:ext>
            </a:extLst>
          </p:cNvPr>
          <p:cNvGrpSpPr/>
          <p:nvPr/>
        </p:nvGrpSpPr>
        <p:grpSpPr>
          <a:xfrm>
            <a:off x="4697572" y="3695143"/>
            <a:ext cx="1660805" cy="1306690"/>
            <a:chOff x="5152700" y="3838914"/>
            <a:chExt cx="1660805" cy="1306690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45007B24-3E2F-4734-A636-A2B1F3572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86951" y="3838914"/>
              <a:ext cx="926495" cy="911428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1A28D776-3561-4EF0-9F57-CB8346871A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17502" r="15284"/>
            <a:stretch/>
          </p:blipFill>
          <p:spPr>
            <a:xfrm>
              <a:off x="5887010" y="4633396"/>
              <a:ext cx="926495" cy="512208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51628AF6-4B9E-44B5-9635-0FAF38BD6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52700" y="4601363"/>
              <a:ext cx="544241" cy="544241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80C6DEF-FF1C-49AD-A211-5F91EEAB4175}"/>
              </a:ext>
            </a:extLst>
          </p:cNvPr>
          <p:cNvGrpSpPr/>
          <p:nvPr/>
        </p:nvGrpSpPr>
        <p:grpSpPr>
          <a:xfrm>
            <a:off x="7172572" y="2586647"/>
            <a:ext cx="1567812" cy="2561148"/>
            <a:chOff x="7369350" y="2586647"/>
            <a:chExt cx="1567812" cy="2561148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98F9313F-529D-47E1-BF0E-CDA2C1A73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72405" y="3891422"/>
              <a:ext cx="764757" cy="75232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1A0952A5-808F-47FF-9331-71C5FE4F7F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17502" r="15284"/>
            <a:stretch/>
          </p:blipFill>
          <p:spPr>
            <a:xfrm>
              <a:off x="8155688" y="4725003"/>
              <a:ext cx="764757" cy="422792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668BB9C7-936D-4E82-B4F8-F27A426C3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32719" y="4660556"/>
              <a:ext cx="449233" cy="449233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3B00E343-BD17-41D5-ACDD-DA3D812FA5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6027" t="35885" r="25643" b="24056"/>
            <a:stretch/>
          </p:blipFill>
          <p:spPr>
            <a:xfrm>
              <a:off x="8108242" y="3382244"/>
              <a:ext cx="823017" cy="295375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E7C1E869-AB50-4190-B868-239C0E714B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9100" t="13515" r="31227" b="16462"/>
            <a:stretch/>
          </p:blipFill>
          <p:spPr>
            <a:xfrm>
              <a:off x="7369350" y="3926822"/>
              <a:ext cx="541726" cy="529061"/>
            </a:xfrm>
            <a:prstGeom prst="rect">
              <a:avLst/>
            </a:prstGeom>
          </p:spPr>
        </p:pic>
        <p:pic>
          <p:nvPicPr>
            <p:cNvPr id="75" name="Picture 2" descr="ews, newspaper, paper, stories, story icon - Free download">
              <a:extLst>
                <a:ext uri="{FF2B5EF4-FFF2-40B4-BE49-F238E27FC236}">
                  <a16:creationId xmlns:a16="http://schemas.microsoft.com/office/drawing/2014/main" id="{F06F2F90-4A5C-4DB5-A3AA-33A0564F45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9896" y="3322724"/>
              <a:ext cx="494878" cy="494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4" descr="in on Art">
              <a:extLst>
                <a:ext uri="{FF2B5EF4-FFF2-40B4-BE49-F238E27FC236}">
                  <a16:creationId xmlns:a16="http://schemas.microsoft.com/office/drawing/2014/main" id="{A771CA54-C5E5-438D-A553-990883555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9698" y="2586647"/>
              <a:ext cx="630169" cy="630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7" name="Picture 76">
            <a:extLst>
              <a:ext uri="{FF2B5EF4-FFF2-40B4-BE49-F238E27FC236}">
                <a16:creationId xmlns:a16="http://schemas.microsoft.com/office/drawing/2014/main" id="{E34FEE49-661E-496B-BA12-5FA4FE4EA6F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/>
          <a:srcRect l="6245" t="6315" r="2325" b="12902"/>
          <a:stretch/>
        </p:blipFill>
        <p:spPr>
          <a:xfrm>
            <a:off x="9514092" y="1918437"/>
            <a:ext cx="510375" cy="487014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5DE9A606-118C-451C-993C-0F9C7EAC970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/>
          <a:srcRect l="24385" t="8067" r="23651" b="12724"/>
          <a:stretch/>
        </p:blipFill>
        <p:spPr>
          <a:xfrm>
            <a:off x="10426374" y="1818552"/>
            <a:ext cx="513375" cy="586899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AA37111-5990-4E40-B14B-525DB7050D29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269484" y="2673079"/>
            <a:ext cx="983500" cy="406966"/>
          </a:xfrm>
          <a:prstGeom prst="rect">
            <a:avLst/>
          </a:prstGeom>
        </p:spPr>
      </p:pic>
      <p:pic>
        <p:nvPicPr>
          <p:cNvPr id="80" name="Picture 8" descr="oarding Icon of Isometric style - Available in SVG, PNG, EPS, AI &amp; Icon ">
            <a:extLst>
              <a:ext uri="{FF2B5EF4-FFF2-40B4-BE49-F238E27FC236}">
                <a16:creationId xmlns:a16="http://schemas.microsoft.com/office/drawing/2014/main" id="{DCB68D21-22F6-4C13-94F2-EE41DA3F6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440" y="1135706"/>
            <a:ext cx="534278" cy="53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B3A00C4F-9BA2-4A03-9AB9-87772E2EBE4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17147" y="3853416"/>
            <a:ext cx="764757" cy="75232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8EA1B53F-99BF-44C5-8DEC-155B1D6594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7502" r="15284"/>
          <a:stretch/>
        </p:blipFill>
        <p:spPr>
          <a:xfrm>
            <a:off x="10300430" y="4686997"/>
            <a:ext cx="764757" cy="422792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0DDDD8E4-AB16-44A9-B405-2197AA3D6A8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77461" y="4622550"/>
            <a:ext cx="449233" cy="44923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DBF7DCE2-DEDF-4D02-BC9E-24899A2F5E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027" t="35885" r="25643" b="24056"/>
          <a:stretch/>
        </p:blipFill>
        <p:spPr>
          <a:xfrm>
            <a:off x="10252984" y="3344238"/>
            <a:ext cx="823017" cy="29537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EF10E7C5-6B42-4F10-97E7-4BBCEFC1FB6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100" t="13515" r="31227" b="16462"/>
          <a:stretch/>
        </p:blipFill>
        <p:spPr>
          <a:xfrm>
            <a:off x="9514092" y="3888816"/>
            <a:ext cx="541726" cy="529061"/>
          </a:xfrm>
          <a:prstGeom prst="rect">
            <a:avLst/>
          </a:prstGeom>
        </p:spPr>
      </p:pic>
      <p:pic>
        <p:nvPicPr>
          <p:cNvPr id="86" name="Picture 2" descr="ews, newspaper, paper, stories, story icon - Free download">
            <a:extLst>
              <a:ext uri="{FF2B5EF4-FFF2-40B4-BE49-F238E27FC236}">
                <a16:creationId xmlns:a16="http://schemas.microsoft.com/office/drawing/2014/main" id="{36311792-9EA5-4D85-AF91-ADAD645AC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638" y="3284718"/>
            <a:ext cx="494878" cy="49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" descr="in on Art">
            <a:extLst>
              <a:ext uri="{FF2B5EF4-FFF2-40B4-BE49-F238E27FC236}">
                <a16:creationId xmlns:a16="http://schemas.microsoft.com/office/drawing/2014/main" id="{74ABC735-86D3-4F3E-972F-2C08E7147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440" y="2548641"/>
            <a:ext cx="630169" cy="63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551BEFB6-2A2D-4ED2-ABE9-37088D42C826}"/>
              </a:ext>
            </a:extLst>
          </p:cNvPr>
          <p:cNvSpPr txBox="1"/>
          <p:nvPr/>
        </p:nvSpPr>
        <p:spPr>
          <a:xfrm>
            <a:off x="8067339" y="2322370"/>
            <a:ext cx="654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Radio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4FC9CA3-A27A-455D-930D-EA54D50C227D}"/>
              </a:ext>
            </a:extLst>
          </p:cNvPr>
          <p:cNvSpPr txBox="1"/>
          <p:nvPr/>
        </p:nvSpPr>
        <p:spPr>
          <a:xfrm>
            <a:off x="10384440" y="2313491"/>
            <a:ext cx="654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Radio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EDEAAEE-40CF-4888-9A2F-83CD325A4241}"/>
              </a:ext>
            </a:extLst>
          </p:cNvPr>
          <p:cNvSpPr txBox="1"/>
          <p:nvPr/>
        </p:nvSpPr>
        <p:spPr>
          <a:xfrm>
            <a:off x="6998830" y="3034409"/>
            <a:ext cx="1044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Newspaper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3A575C5-0CA8-42B9-B081-26264A4FD5AF}"/>
              </a:ext>
            </a:extLst>
          </p:cNvPr>
          <p:cNvSpPr txBox="1"/>
          <p:nvPr/>
        </p:nvSpPr>
        <p:spPr>
          <a:xfrm>
            <a:off x="9262910" y="3036248"/>
            <a:ext cx="1044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Newspaper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0B0966-94F8-4021-AC3E-47072DD839AE}"/>
              </a:ext>
            </a:extLst>
          </p:cNvPr>
          <p:cNvSpPr txBox="1"/>
          <p:nvPr/>
        </p:nvSpPr>
        <p:spPr>
          <a:xfrm>
            <a:off x="250068" y="1135706"/>
            <a:ext cx="4755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How is Study in India Growing?</a:t>
            </a:r>
          </a:p>
        </p:txBody>
      </p:sp>
    </p:spTree>
    <p:extLst>
      <p:ext uri="{BB962C8B-B14F-4D97-AF65-F5344CB8AC3E}">
        <p14:creationId xmlns:p14="http://schemas.microsoft.com/office/powerpoint/2010/main" val="284204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386346" y="0"/>
            <a:ext cx="1240778" cy="249750"/>
            <a:chOff x="5401469" y="1588"/>
            <a:chExt cx="1389063" cy="540239"/>
          </a:xfrm>
          <a:solidFill>
            <a:srgbClr val="4472C4"/>
          </a:solidFill>
        </p:grpSpPr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9" name="Pentagon 3">
            <a:extLst>
              <a:ext uri="{FF2B5EF4-FFF2-40B4-BE49-F238E27FC236}">
                <a16:creationId xmlns:a16="http://schemas.microsoft.com/office/drawing/2014/main" id="{B1887C77-D7A0-46BE-AD35-C730BA1CDF0D}"/>
              </a:ext>
            </a:extLst>
          </p:cNvPr>
          <p:cNvSpPr/>
          <p:nvPr/>
        </p:nvSpPr>
        <p:spPr>
          <a:xfrm>
            <a:off x="250068" y="329184"/>
            <a:ext cx="7219877" cy="732408"/>
          </a:xfrm>
          <a:prstGeom prst="homePlate">
            <a:avLst/>
          </a:prstGeom>
          <a:solidFill>
            <a:srgbClr val="4472C4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Montserrat"/>
                <a:ea typeface="+mn-ea"/>
                <a:cs typeface="+mn-cs"/>
              </a:rPr>
              <a:t> STUDY IN INDIA ADMISSION PROCESS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8A45013-A8D1-4BBB-8673-ECCF575A00F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999" y="94768"/>
            <a:ext cx="668947" cy="56653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EC287-616C-4D8A-8F1D-77596DF64E1D}"/>
              </a:ext>
            </a:extLst>
          </p:cNvPr>
          <p:cNvGrpSpPr/>
          <p:nvPr/>
        </p:nvGrpSpPr>
        <p:grpSpPr>
          <a:xfrm>
            <a:off x="467743" y="1404443"/>
            <a:ext cx="11256513" cy="5207983"/>
            <a:chOff x="322847" y="1404443"/>
            <a:chExt cx="11256513" cy="520798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2713848-19C2-40C8-9108-3579C2517914}"/>
                </a:ext>
              </a:extLst>
            </p:cNvPr>
            <p:cNvGrpSpPr/>
            <p:nvPr/>
          </p:nvGrpSpPr>
          <p:grpSpPr>
            <a:xfrm>
              <a:off x="1252142" y="1404443"/>
              <a:ext cx="1465969" cy="858325"/>
              <a:chOff x="920816" y="2053524"/>
              <a:chExt cx="1294484" cy="815037"/>
            </a:xfrm>
          </p:grpSpPr>
          <p:sp>
            <p:nvSpPr>
              <p:cNvPr id="29" name="Rectangle: Rounded Corners 12">
                <a:extLst>
                  <a:ext uri="{FF2B5EF4-FFF2-40B4-BE49-F238E27FC236}">
                    <a16:creationId xmlns:a16="http://schemas.microsoft.com/office/drawing/2014/main" id="{17B9722F-4C3C-4B5D-ABEE-925AF6124B20}"/>
                  </a:ext>
                </a:extLst>
              </p:cNvPr>
              <p:cNvSpPr/>
              <p:nvPr/>
            </p:nvSpPr>
            <p:spPr>
              <a:xfrm rot="18900000">
                <a:off x="920816" y="2233116"/>
                <a:ext cx="455856" cy="455857"/>
              </a:xfrm>
              <a:prstGeom prst="roundRect">
                <a:avLst>
                  <a:gd name="adj" fmla="val 9141"/>
                </a:avLst>
              </a:prstGeom>
              <a:solidFill>
                <a:srgbClr val="88B8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: Rounded Corners 13">
                <a:extLst>
                  <a:ext uri="{FF2B5EF4-FFF2-40B4-BE49-F238E27FC236}">
                    <a16:creationId xmlns:a16="http://schemas.microsoft.com/office/drawing/2014/main" id="{25E1BD85-3C30-4FFB-9CCB-141752F6E9A9}"/>
                  </a:ext>
                </a:extLst>
              </p:cNvPr>
              <p:cNvSpPr/>
              <p:nvPr/>
            </p:nvSpPr>
            <p:spPr>
              <a:xfrm rot="18900000">
                <a:off x="1759444" y="2233117"/>
                <a:ext cx="455856" cy="455857"/>
              </a:xfrm>
              <a:prstGeom prst="roundRect">
                <a:avLst>
                  <a:gd name="adj" fmla="val 9141"/>
                </a:avLst>
              </a:prstGeom>
              <a:solidFill>
                <a:srgbClr val="88B8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: Rounded Corners 14">
                <a:extLst>
                  <a:ext uri="{FF2B5EF4-FFF2-40B4-BE49-F238E27FC236}">
                    <a16:creationId xmlns:a16="http://schemas.microsoft.com/office/drawing/2014/main" id="{AFF6A404-3876-44AB-8788-6A0AB309564E}"/>
                  </a:ext>
                </a:extLst>
              </p:cNvPr>
              <p:cNvSpPr/>
              <p:nvPr/>
            </p:nvSpPr>
            <p:spPr>
              <a:xfrm rot="2700000">
                <a:off x="1160540" y="2053524"/>
                <a:ext cx="815037" cy="815038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3" name="Picture 4" descr="Financial Clipart Financial Information - Financials Png , Free ...">
              <a:extLst>
                <a:ext uri="{FF2B5EF4-FFF2-40B4-BE49-F238E27FC236}">
                  <a16:creationId xmlns:a16="http://schemas.microsoft.com/office/drawing/2014/main" id="{42B6BBFA-96D9-4B09-BBEB-B40D0C2F20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8197" y="1619837"/>
              <a:ext cx="759118" cy="473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715D6B5-27E8-48A7-8CC6-516687593444}"/>
                </a:ext>
              </a:extLst>
            </p:cNvPr>
            <p:cNvSpPr txBox="1"/>
            <p:nvPr/>
          </p:nvSpPr>
          <p:spPr>
            <a:xfrm>
              <a:off x="322847" y="2468074"/>
              <a:ext cx="3324559" cy="330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800" b="1" dirty="0"/>
                <a:t>APPLICATION PROCESS</a:t>
              </a:r>
            </a:p>
            <a:p>
              <a:pPr algn="ctr"/>
              <a:endParaRPr lang="en-IN" sz="1100" b="1" dirty="0"/>
            </a:p>
            <a:p>
              <a:pPr marL="342900" indent="-342900">
                <a:buFont typeface="+mj-lt"/>
                <a:buAutoNum type="arabicPeriod"/>
              </a:pPr>
              <a:r>
                <a:rPr lang="en-IN" sz="1800" dirty="0"/>
                <a:t>Student Registration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IN" sz="1800" dirty="0"/>
                <a:t>Account Activation via Email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IN" sz="1800" dirty="0"/>
                <a:t>Login and Account authentication via OTP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IN" sz="1800" dirty="0"/>
                <a:t>Completing Basic Information &amp; Background Information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IN" sz="1800" dirty="0"/>
                <a:t>Choice filling by students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IN" sz="1800" dirty="0"/>
                <a:t>Document(s) Upload by students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IN" sz="1800" dirty="0"/>
                <a:t>Application Submission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A48052E-62BD-4BFB-97F9-E2D314B391A3}"/>
                </a:ext>
              </a:extLst>
            </p:cNvPr>
            <p:cNvGrpSpPr/>
            <p:nvPr/>
          </p:nvGrpSpPr>
          <p:grpSpPr>
            <a:xfrm>
              <a:off x="8899723" y="1427887"/>
              <a:ext cx="1465969" cy="858325"/>
              <a:chOff x="920816" y="2053524"/>
              <a:chExt cx="1294484" cy="815037"/>
            </a:xfrm>
          </p:grpSpPr>
          <p:sp>
            <p:nvSpPr>
              <p:cNvPr id="36" name="Rectangle: Rounded Corners 12">
                <a:extLst>
                  <a:ext uri="{FF2B5EF4-FFF2-40B4-BE49-F238E27FC236}">
                    <a16:creationId xmlns:a16="http://schemas.microsoft.com/office/drawing/2014/main" id="{21626B76-8173-42B4-B63B-2CF872E74604}"/>
                  </a:ext>
                </a:extLst>
              </p:cNvPr>
              <p:cNvSpPr/>
              <p:nvPr/>
            </p:nvSpPr>
            <p:spPr>
              <a:xfrm rot="18900000">
                <a:off x="920816" y="2233116"/>
                <a:ext cx="455856" cy="455857"/>
              </a:xfrm>
              <a:prstGeom prst="roundRect">
                <a:avLst>
                  <a:gd name="adj" fmla="val 9141"/>
                </a:avLst>
              </a:prstGeom>
              <a:solidFill>
                <a:srgbClr val="88B8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: Rounded Corners 13">
                <a:extLst>
                  <a:ext uri="{FF2B5EF4-FFF2-40B4-BE49-F238E27FC236}">
                    <a16:creationId xmlns:a16="http://schemas.microsoft.com/office/drawing/2014/main" id="{74F649D7-9C3B-459A-8785-B4F0C01964E1}"/>
                  </a:ext>
                </a:extLst>
              </p:cNvPr>
              <p:cNvSpPr/>
              <p:nvPr/>
            </p:nvSpPr>
            <p:spPr>
              <a:xfrm rot="18900000">
                <a:off x="1759444" y="2233117"/>
                <a:ext cx="455856" cy="455857"/>
              </a:xfrm>
              <a:prstGeom prst="roundRect">
                <a:avLst>
                  <a:gd name="adj" fmla="val 9141"/>
                </a:avLst>
              </a:prstGeom>
              <a:solidFill>
                <a:srgbClr val="88B8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: Rounded Corners 14">
                <a:extLst>
                  <a:ext uri="{FF2B5EF4-FFF2-40B4-BE49-F238E27FC236}">
                    <a16:creationId xmlns:a16="http://schemas.microsoft.com/office/drawing/2014/main" id="{B295D01B-5B4F-4EB8-A5E8-EBB0627B0641}"/>
                  </a:ext>
                </a:extLst>
              </p:cNvPr>
              <p:cNvSpPr/>
              <p:nvPr/>
            </p:nvSpPr>
            <p:spPr>
              <a:xfrm rot="2700000">
                <a:off x="1160540" y="2053524"/>
                <a:ext cx="815037" cy="815038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40" name="Picture 6" descr="Financial Statements Comments Clipart - Full Size Clipart ...">
              <a:extLst>
                <a:ext uri="{FF2B5EF4-FFF2-40B4-BE49-F238E27FC236}">
                  <a16:creationId xmlns:a16="http://schemas.microsoft.com/office/drawing/2014/main" id="{E2C8D7B8-D185-447D-AC21-1D320D9AC4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5333" y="1597878"/>
              <a:ext cx="811533" cy="547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4B84306-73E0-47D4-A531-DC6736D6132B}"/>
                </a:ext>
              </a:extLst>
            </p:cNvPr>
            <p:cNvGrpSpPr/>
            <p:nvPr/>
          </p:nvGrpSpPr>
          <p:grpSpPr>
            <a:xfrm>
              <a:off x="5086798" y="1457904"/>
              <a:ext cx="1465969" cy="858325"/>
              <a:chOff x="920816" y="2053524"/>
              <a:chExt cx="1294484" cy="815037"/>
            </a:xfrm>
          </p:grpSpPr>
          <p:sp>
            <p:nvSpPr>
              <p:cNvPr id="52" name="Rectangle: Rounded Corners 12">
                <a:extLst>
                  <a:ext uri="{FF2B5EF4-FFF2-40B4-BE49-F238E27FC236}">
                    <a16:creationId xmlns:a16="http://schemas.microsoft.com/office/drawing/2014/main" id="{877B7C5B-0EF1-4DAE-A58B-FB72A6DAE9CE}"/>
                  </a:ext>
                </a:extLst>
              </p:cNvPr>
              <p:cNvSpPr/>
              <p:nvPr/>
            </p:nvSpPr>
            <p:spPr>
              <a:xfrm rot="18900000">
                <a:off x="920816" y="2233116"/>
                <a:ext cx="455856" cy="455857"/>
              </a:xfrm>
              <a:prstGeom prst="roundRect">
                <a:avLst>
                  <a:gd name="adj" fmla="val 9141"/>
                </a:avLst>
              </a:prstGeom>
              <a:solidFill>
                <a:srgbClr val="88B8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: Rounded Corners 13">
                <a:extLst>
                  <a:ext uri="{FF2B5EF4-FFF2-40B4-BE49-F238E27FC236}">
                    <a16:creationId xmlns:a16="http://schemas.microsoft.com/office/drawing/2014/main" id="{B6868960-098E-4292-9020-6901B53EDC33}"/>
                  </a:ext>
                </a:extLst>
              </p:cNvPr>
              <p:cNvSpPr/>
              <p:nvPr/>
            </p:nvSpPr>
            <p:spPr>
              <a:xfrm rot="18900000">
                <a:off x="1759444" y="2233117"/>
                <a:ext cx="455856" cy="455857"/>
              </a:xfrm>
              <a:prstGeom prst="roundRect">
                <a:avLst>
                  <a:gd name="adj" fmla="val 9141"/>
                </a:avLst>
              </a:prstGeom>
              <a:solidFill>
                <a:srgbClr val="88B8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Rounded Corners 14">
                <a:extLst>
                  <a:ext uri="{FF2B5EF4-FFF2-40B4-BE49-F238E27FC236}">
                    <a16:creationId xmlns:a16="http://schemas.microsoft.com/office/drawing/2014/main" id="{FA8D7BC0-A728-43A5-9F02-252C38E07786}"/>
                  </a:ext>
                </a:extLst>
              </p:cNvPr>
              <p:cNvSpPr/>
              <p:nvPr/>
            </p:nvSpPr>
            <p:spPr>
              <a:xfrm rot="2700000">
                <a:off x="1160540" y="2053524"/>
                <a:ext cx="815037" cy="815038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56" name="Picture 2" descr="Revenue model Service Advertising, others free png | PNGFuel">
              <a:extLst>
                <a:ext uri="{FF2B5EF4-FFF2-40B4-BE49-F238E27FC236}">
                  <a16:creationId xmlns:a16="http://schemas.microsoft.com/office/drawing/2014/main" id="{61FB0B4C-9444-4CC6-9786-74E28BDB7F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6419" y="1648003"/>
              <a:ext cx="792698" cy="416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1C2FF75-A40F-4823-8765-686100441FE8}"/>
                </a:ext>
              </a:extLst>
            </p:cNvPr>
            <p:cNvSpPr txBox="1"/>
            <p:nvPr/>
          </p:nvSpPr>
          <p:spPr>
            <a:xfrm>
              <a:off x="3972059" y="2472831"/>
              <a:ext cx="3923960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b="1" dirty="0"/>
                <a:t>COUNSELLING</a:t>
              </a:r>
              <a:r>
                <a:rPr lang="en-IN" sz="1800" b="1" dirty="0"/>
                <a:t> PROCESS</a:t>
              </a:r>
            </a:p>
            <a:p>
              <a:pPr algn="ctr"/>
              <a:endParaRPr lang="en-IN" sz="1800" b="1" dirty="0"/>
            </a:p>
            <a:p>
              <a:pPr marL="342900" indent="-342900">
                <a:buFont typeface="+mj-lt"/>
                <a:buAutoNum type="arabicPeriod"/>
              </a:pPr>
              <a:r>
                <a:rPr lang="en-IN" dirty="0"/>
                <a:t>Institute is allocated to students through counselling process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IN" dirty="0"/>
                <a:t>Publishing of result on ‘Student Dashboard’ and ‘Institute Dashboard’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IN" dirty="0"/>
                <a:t>10-days window is provided to Institutes to verify the documents and accept/reject the eligible candidate(s)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IN" dirty="0"/>
                <a:t>Provisional Admission Letter by institutes on student dashboard and email.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07F8549-DF00-4D85-83AC-1F9674A99709}"/>
                </a:ext>
              </a:extLst>
            </p:cNvPr>
            <p:cNvSpPr txBox="1"/>
            <p:nvPr/>
          </p:nvSpPr>
          <p:spPr>
            <a:xfrm>
              <a:off x="8093332" y="2472831"/>
              <a:ext cx="3486028" cy="4139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800" b="1" dirty="0"/>
                <a:t>STUDENT ONBOARDING</a:t>
              </a:r>
            </a:p>
            <a:p>
              <a:pPr algn="ctr"/>
              <a:endParaRPr lang="en-IN" sz="1100" b="1" dirty="0"/>
            </a:p>
            <a:p>
              <a:pPr marL="342900" indent="-342900">
                <a:buFont typeface="+mj-lt"/>
                <a:buAutoNum type="arabicPeriod"/>
              </a:pPr>
              <a:r>
                <a:rPr lang="en-IN" dirty="0"/>
                <a:t>Students to accept/reject the admission to the allocated institute.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IN" dirty="0"/>
                <a:t>Visa can be applied only upon acceptance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IN" dirty="0"/>
                <a:t>The students details shared with respective Indian Mission abroad to facilitate visa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IN" dirty="0"/>
                <a:t>One SPOC is allocated from the institute to the students to help them prepare for the onboarding.</a:t>
              </a:r>
            </a:p>
            <a:p>
              <a:pPr marL="342900" indent="-342900">
                <a:buFont typeface="+mj-lt"/>
                <a:buAutoNum type="arabicPeriod"/>
              </a:pPr>
              <a:endParaRPr lang="en-IN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899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entagon 3">
            <a:extLst>
              <a:ext uri="{FF2B5EF4-FFF2-40B4-BE49-F238E27FC236}">
                <a16:creationId xmlns:a16="http://schemas.microsoft.com/office/drawing/2014/main" id="{B1887C77-D7A0-46BE-AD35-C730BA1CDF0D}"/>
              </a:ext>
            </a:extLst>
          </p:cNvPr>
          <p:cNvSpPr/>
          <p:nvPr/>
        </p:nvSpPr>
        <p:spPr>
          <a:xfrm>
            <a:off x="368104" y="316362"/>
            <a:ext cx="6447695" cy="732408"/>
          </a:xfrm>
          <a:prstGeom prst="homePlate">
            <a:avLst/>
          </a:prstGeom>
          <a:solidFill>
            <a:srgbClr val="4472C4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Montserrat"/>
                <a:ea typeface="+mn-ea"/>
                <a:cs typeface="+mn-cs"/>
              </a:rPr>
              <a:t>GROWTH OF ‘STUDY IN INDIA’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8A45013-A8D1-4BBB-8673-ECCF575A00F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999" y="94768"/>
            <a:ext cx="668947" cy="56653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AAF68D7-378E-4284-BBE9-628E1B6FE461}"/>
              </a:ext>
            </a:extLst>
          </p:cNvPr>
          <p:cNvGrpSpPr/>
          <p:nvPr/>
        </p:nvGrpSpPr>
        <p:grpSpPr>
          <a:xfrm>
            <a:off x="317427" y="1461154"/>
            <a:ext cx="11654808" cy="4739101"/>
            <a:chOff x="359631" y="1461154"/>
            <a:chExt cx="11654808" cy="473910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CA63304-8453-4B13-ACB2-8A8080AC0F76}"/>
                </a:ext>
              </a:extLst>
            </p:cNvPr>
            <p:cNvGrpSpPr/>
            <p:nvPr/>
          </p:nvGrpSpPr>
          <p:grpSpPr>
            <a:xfrm>
              <a:off x="359631" y="1461154"/>
              <a:ext cx="11472737" cy="4739101"/>
              <a:chOff x="109721" y="3580282"/>
              <a:chExt cx="11478712" cy="2087931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B71DB7E-E0B6-422C-8BF5-8ADF8751ACD2}"/>
                  </a:ext>
                </a:extLst>
              </p:cNvPr>
              <p:cNvSpPr/>
              <p:nvPr/>
            </p:nvSpPr>
            <p:spPr>
              <a:xfrm>
                <a:off x="381324" y="3580282"/>
                <a:ext cx="11207109" cy="295903"/>
              </a:xfrm>
              <a:prstGeom prst="rect">
                <a:avLst/>
              </a:prstGeom>
              <a:solidFill>
                <a:srgbClr val="4472C4"/>
              </a:solidFill>
              <a:ln w="9525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 defTabSz="171364">
                  <a:buClr>
                    <a:srgbClr val="000000"/>
                  </a:buClr>
                  <a:buSzPct val="75000"/>
                  <a:defRPr/>
                </a:pPr>
                <a:r>
                  <a:rPr lang="en-IN" sz="1399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Key growth comparison of Study in India program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9E6C51F-B95C-4B88-B729-456A702523C6}"/>
                  </a:ext>
                </a:extLst>
              </p:cNvPr>
              <p:cNvSpPr/>
              <p:nvPr/>
            </p:nvSpPr>
            <p:spPr>
              <a:xfrm>
                <a:off x="109721" y="3939166"/>
                <a:ext cx="2240066" cy="172904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9525">
                <a:solidFill>
                  <a:schemeClr val="tx2">
                    <a:lumMod val="20000"/>
                    <a:lumOff val="8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IN" sz="1099" b="1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N" sz="1600" b="1" dirty="0">
                    <a:solidFill>
                      <a:srgbClr val="0C34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ACADEMIC YEAR </a:t>
                </a:r>
              </a:p>
              <a:p>
                <a:r>
                  <a:rPr lang="en-IN" sz="1600" b="1" dirty="0">
                    <a:solidFill>
                      <a:srgbClr val="0C34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2018-19</a:t>
                </a:r>
              </a:p>
              <a:p>
                <a:endParaRPr lang="en-IN" sz="1099" b="1" dirty="0">
                  <a:solidFill>
                    <a:srgbClr val="0C34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IN" sz="1099" b="1" dirty="0">
                  <a:solidFill>
                    <a:srgbClr val="0C34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IN" sz="1099" b="1" dirty="0">
                  <a:solidFill>
                    <a:srgbClr val="0C34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IN" sz="1099" b="1" dirty="0">
                  <a:solidFill>
                    <a:srgbClr val="0C34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srgbClr val="0C34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Students Onboarded – </a:t>
                </a:r>
                <a:r>
                  <a:rPr lang="en-US" sz="1400" dirty="0">
                    <a:solidFill>
                      <a:srgbClr val="0C34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787</a:t>
                </a:r>
              </a:p>
              <a:p>
                <a:endParaRPr lang="en-US" sz="1400" b="1" dirty="0">
                  <a:solidFill>
                    <a:srgbClr val="0C34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8553E44-B26D-41D4-B9DC-DF5A8D7E7E36}"/>
                  </a:ext>
                </a:extLst>
              </p:cNvPr>
              <p:cNvSpPr/>
              <p:nvPr/>
            </p:nvSpPr>
            <p:spPr>
              <a:xfrm>
                <a:off x="2439287" y="3933677"/>
                <a:ext cx="2115833" cy="172904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9525">
                <a:solidFill>
                  <a:schemeClr val="accent3">
                    <a:lumMod val="20000"/>
                    <a:lumOff val="8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44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ACADEMIC YEAR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44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   2019-20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99" b="1" i="0" u="none" strike="noStrike" kern="1200" cap="none" spc="0" normalizeH="0" baseline="0" noProof="0" dirty="0">
                  <a:ln>
                    <a:noFill/>
                  </a:ln>
                  <a:solidFill>
                    <a:srgbClr val="0C344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99" b="1" i="0" u="none" strike="noStrike" kern="1200" cap="none" spc="0" normalizeH="0" baseline="0" noProof="0" dirty="0">
                  <a:ln>
                    <a:noFill/>
                  </a:ln>
                  <a:solidFill>
                    <a:srgbClr val="0C344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99" b="1" i="0" u="none" strike="noStrike" kern="1200" cap="none" spc="0" normalizeH="0" baseline="0" noProof="0" dirty="0">
                  <a:ln>
                    <a:noFill/>
                  </a:ln>
                  <a:solidFill>
                    <a:srgbClr val="0C344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99" b="1" i="0" u="none" strike="noStrike" kern="1200" cap="none" spc="0" normalizeH="0" baseline="0" noProof="0" dirty="0">
                  <a:ln>
                    <a:noFill/>
                  </a:ln>
                  <a:solidFill>
                    <a:srgbClr val="0C344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44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Students </a:t>
                </a:r>
                <a:r>
                  <a:rPr lang="en-US" sz="1400" b="1" dirty="0">
                    <a:solidFill>
                      <a:srgbClr val="0C34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Onboarded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44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– </a:t>
                </a:r>
                <a:r>
                  <a:rPr lang="en-US" sz="1400" dirty="0">
                    <a:solidFill>
                      <a:srgbClr val="0C34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3142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C344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C344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44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C344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CC05BE2-925D-4A25-BB90-20F392120404}"/>
                  </a:ext>
                </a:extLst>
              </p:cNvPr>
              <p:cNvSpPr/>
              <p:nvPr/>
            </p:nvSpPr>
            <p:spPr>
              <a:xfrm>
                <a:off x="4644620" y="3939166"/>
                <a:ext cx="2115833" cy="172904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9525"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44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ACADEMIC YEAR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44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   2020-21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99" b="1" i="0" u="none" strike="noStrike" kern="1200" cap="none" spc="0" normalizeH="0" baseline="0" noProof="0" dirty="0">
                  <a:ln>
                    <a:noFill/>
                  </a:ln>
                  <a:solidFill>
                    <a:srgbClr val="0C344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99" b="1" i="0" u="none" strike="noStrike" kern="1200" cap="none" spc="0" normalizeH="0" baseline="0" noProof="0" dirty="0">
                  <a:ln>
                    <a:noFill/>
                  </a:ln>
                  <a:solidFill>
                    <a:srgbClr val="0C344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99" b="1" i="0" u="none" strike="noStrike" kern="1200" cap="none" spc="0" normalizeH="0" baseline="0" noProof="0" dirty="0">
                  <a:ln>
                    <a:noFill/>
                  </a:ln>
                  <a:solidFill>
                    <a:srgbClr val="0C344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99" b="1" i="0" u="none" strike="noStrike" kern="1200" cap="none" spc="0" normalizeH="0" baseline="0" noProof="0" dirty="0">
                  <a:ln>
                    <a:noFill/>
                  </a:ln>
                  <a:solidFill>
                    <a:srgbClr val="0C344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44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Students </a:t>
                </a:r>
                <a:r>
                  <a:rPr lang="en-US" sz="1400" b="1" dirty="0">
                    <a:solidFill>
                      <a:srgbClr val="0C34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Onboarded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44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– </a:t>
                </a:r>
                <a:r>
                  <a:rPr lang="en-US" sz="1400" dirty="0">
                    <a:solidFill>
                      <a:srgbClr val="0C34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3821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44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C344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9C4E03F-429E-40E0-BC31-D749E79958CF}"/>
                  </a:ext>
                </a:extLst>
              </p:cNvPr>
              <p:cNvSpPr/>
              <p:nvPr/>
            </p:nvSpPr>
            <p:spPr>
              <a:xfrm>
                <a:off x="6852779" y="3938508"/>
                <a:ext cx="2202506" cy="172904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9525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44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ACADEMIC YEAR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44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   2021-22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99" b="1" i="0" u="none" strike="noStrike" kern="1200" cap="none" spc="0" normalizeH="0" baseline="0" noProof="0" dirty="0">
                  <a:ln>
                    <a:noFill/>
                  </a:ln>
                  <a:solidFill>
                    <a:srgbClr val="0C344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99" b="1" i="0" u="none" strike="noStrike" kern="1200" cap="none" spc="0" normalizeH="0" baseline="0" noProof="0" dirty="0">
                  <a:ln>
                    <a:noFill/>
                  </a:ln>
                  <a:solidFill>
                    <a:srgbClr val="0C344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99" b="1" i="0" u="none" strike="noStrike" kern="1200" cap="none" spc="0" normalizeH="0" baseline="0" noProof="0" dirty="0">
                  <a:ln>
                    <a:noFill/>
                  </a:ln>
                  <a:solidFill>
                    <a:srgbClr val="0C344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99" b="1" i="0" u="none" strike="noStrike" kern="1200" cap="none" spc="0" normalizeH="0" baseline="0" noProof="0" dirty="0">
                  <a:ln>
                    <a:noFill/>
                  </a:ln>
                  <a:solidFill>
                    <a:srgbClr val="0C344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44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Expected student to onboard - </a:t>
                </a:r>
                <a:r>
                  <a:rPr lang="en-US" sz="1400" dirty="0">
                    <a:solidFill>
                      <a:srgbClr val="0C34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kumimoji="0" lang="en-US" sz="1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44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000</a:t>
                </a:r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ADB57D2-5F46-49C7-8DBD-CCD9E898216B}"/>
                </a:ext>
              </a:extLst>
            </p:cNvPr>
            <p:cNvSpPr/>
            <p:nvPr/>
          </p:nvSpPr>
          <p:spPr>
            <a:xfrm>
              <a:off x="9484659" y="2263275"/>
              <a:ext cx="2529780" cy="392452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C344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ACADEMIC YEAR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C344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  2022-23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99" b="1" i="0" u="none" strike="noStrike" kern="1200" cap="none" spc="0" normalizeH="0" baseline="0" noProof="0" dirty="0">
                <a:ln>
                  <a:noFill/>
                </a:ln>
                <a:solidFill>
                  <a:srgbClr val="0C34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99" b="1" i="0" u="none" strike="noStrike" kern="1200" cap="none" spc="0" normalizeH="0" baseline="0" noProof="0" dirty="0">
                <a:ln>
                  <a:noFill/>
                </a:ln>
                <a:solidFill>
                  <a:srgbClr val="0C34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99" b="1" i="0" u="none" strike="noStrike" kern="1200" cap="none" spc="0" normalizeH="0" baseline="0" noProof="0" dirty="0">
                <a:ln>
                  <a:noFill/>
                </a:ln>
                <a:solidFill>
                  <a:srgbClr val="0C34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99" b="1" i="0" u="none" strike="noStrike" kern="1200" cap="none" spc="0" normalizeH="0" baseline="0" noProof="0" dirty="0">
                <a:ln>
                  <a:noFill/>
                </a:ln>
                <a:solidFill>
                  <a:srgbClr val="0C34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400" b="1" dirty="0">
                  <a:solidFill>
                    <a:srgbClr val="0C34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Number of Students Submitted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C344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-1541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C34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C344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C344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(Ongoing year, choice-filling is currently in progress)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9C2CB22-684D-44E0-871F-56C9A2C2753A}"/>
              </a:ext>
            </a:extLst>
          </p:cNvPr>
          <p:cNvGrpSpPr/>
          <p:nvPr/>
        </p:nvGrpSpPr>
        <p:grpSpPr>
          <a:xfrm>
            <a:off x="386346" y="0"/>
            <a:ext cx="1240778" cy="249750"/>
            <a:chOff x="5401469" y="1588"/>
            <a:chExt cx="1389063" cy="540239"/>
          </a:xfrm>
          <a:solidFill>
            <a:srgbClr val="4472C4"/>
          </a:solidFill>
        </p:grpSpPr>
        <p:sp>
          <p:nvSpPr>
            <p:cNvPr id="15" name="Freeform 48">
              <a:extLst>
                <a:ext uri="{FF2B5EF4-FFF2-40B4-BE49-F238E27FC236}">
                  <a16:creationId xmlns:a16="http://schemas.microsoft.com/office/drawing/2014/main" id="{4B884FC9-0E0F-4355-9F0E-AA17F49D2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Freeform 49">
              <a:extLst>
                <a:ext uri="{FF2B5EF4-FFF2-40B4-BE49-F238E27FC236}">
                  <a16:creationId xmlns:a16="http://schemas.microsoft.com/office/drawing/2014/main" id="{C5C5C96A-CE16-4218-96B8-41088A8FD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478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BA21F2-DA3F-466F-B9F1-5DBACABCAC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999" y="94768"/>
            <a:ext cx="668947" cy="566532"/>
          </a:xfrm>
          <a:prstGeom prst="rect">
            <a:avLst/>
          </a:prstGeom>
        </p:spPr>
      </p:pic>
      <p:sp>
        <p:nvSpPr>
          <p:cNvPr id="15" name="Pentagon 3">
            <a:extLst>
              <a:ext uri="{FF2B5EF4-FFF2-40B4-BE49-F238E27FC236}">
                <a16:creationId xmlns:a16="http://schemas.microsoft.com/office/drawing/2014/main" id="{1149C5E6-D550-493F-9222-D19C0E9C9D24}"/>
              </a:ext>
            </a:extLst>
          </p:cNvPr>
          <p:cNvSpPr/>
          <p:nvPr/>
        </p:nvSpPr>
        <p:spPr>
          <a:xfrm>
            <a:off x="529328" y="518443"/>
            <a:ext cx="7404850" cy="732408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India as a Destination for Niche Courses</a:t>
            </a:r>
            <a:endParaRPr lang="en-IN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CE04805-F683-41E4-89A0-D396833D2F59}"/>
              </a:ext>
            </a:extLst>
          </p:cNvPr>
          <p:cNvGraphicFramePr/>
          <p:nvPr/>
        </p:nvGraphicFramePr>
        <p:xfrm>
          <a:off x="1535312" y="1330698"/>
          <a:ext cx="8910321" cy="547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B27FA919-BB71-4B25-84B0-338BFB25EB2A}"/>
              </a:ext>
            </a:extLst>
          </p:cNvPr>
          <p:cNvGrpSpPr/>
          <p:nvPr/>
        </p:nvGrpSpPr>
        <p:grpSpPr>
          <a:xfrm>
            <a:off x="386346" y="0"/>
            <a:ext cx="1240778" cy="249750"/>
            <a:chOff x="5401469" y="1588"/>
            <a:chExt cx="1389063" cy="540239"/>
          </a:xfrm>
          <a:solidFill>
            <a:srgbClr val="8FAADC"/>
          </a:solidFill>
        </p:grpSpPr>
        <p:sp>
          <p:nvSpPr>
            <p:cNvPr id="17" name="Freeform 48">
              <a:extLst>
                <a:ext uri="{FF2B5EF4-FFF2-40B4-BE49-F238E27FC236}">
                  <a16:creationId xmlns:a16="http://schemas.microsoft.com/office/drawing/2014/main" id="{256A5474-D75E-4456-9D19-1DD669CCA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9">
              <a:extLst>
                <a:ext uri="{FF2B5EF4-FFF2-40B4-BE49-F238E27FC236}">
                  <a16:creationId xmlns:a16="http://schemas.microsoft.com/office/drawing/2014/main" id="{1BFBBE5E-746E-469E-A629-64DC58996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391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386346" y="0"/>
            <a:ext cx="1240778" cy="249750"/>
            <a:chOff x="5401469" y="1588"/>
            <a:chExt cx="1389063" cy="540239"/>
          </a:xfrm>
          <a:solidFill>
            <a:srgbClr val="8FAADC"/>
          </a:solidFill>
        </p:grpSpPr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Pentagon 3">
            <a:extLst>
              <a:ext uri="{FF2B5EF4-FFF2-40B4-BE49-F238E27FC236}">
                <a16:creationId xmlns:a16="http://schemas.microsoft.com/office/drawing/2014/main" id="{C60D415F-7329-4469-8E07-858C21A0AD7C}"/>
              </a:ext>
            </a:extLst>
          </p:cNvPr>
          <p:cNvSpPr/>
          <p:nvPr/>
        </p:nvSpPr>
        <p:spPr>
          <a:xfrm>
            <a:off x="304754" y="404984"/>
            <a:ext cx="6447695" cy="732408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PROPOSED TARGET COUNTRIES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9E1B0607-EF18-4422-9177-75074BF5A9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999" y="94768"/>
            <a:ext cx="668947" cy="566532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4551BD8-ADBB-4008-B9DD-67BE31F374EA}"/>
              </a:ext>
            </a:extLst>
          </p:cNvPr>
          <p:cNvGraphicFramePr>
            <a:graphicFrameLocks noGrp="1"/>
          </p:cNvGraphicFramePr>
          <p:nvPr/>
        </p:nvGraphicFramePr>
        <p:xfrm>
          <a:off x="1047566" y="1634921"/>
          <a:ext cx="10093911" cy="45794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64637">
                  <a:extLst>
                    <a:ext uri="{9D8B030D-6E8A-4147-A177-3AD203B41FA5}">
                      <a16:colId xmlns:a16="http://schemas.microsoft.com/office/drawing/2014/main" val="3176917203"/>
                    </a:ext>
                  </a:extLst>
                </a:gridCol>
                <a:gridCol w="3364637">
                  <a:extLst>
                    <a:ext uri="{9D8B030D-6E8A-4147-A177-3AD203B41FA5}">
                      <a16:colId xmlns:a16="http://schemas.microsoft.com/office/drawing/2014/main" val="1216489780"/>
                    </a:ext>
                  </a:extLst>
                </a:gridCol>
                <a:gridCol w="3364637">
                  <a:extLst>
                    <a:ext uri="{9D8B030D-6E8A-4147-A177-3AD203B41FA5}">
                      <a16:colId xmlns:a16="http://schemas.microsoft.com/office/drawing/2014/main" val="1840373954"/>
                    </a:ext>
                  </a:extLst>
                </a:gridCol>
              </a:tblGrid>
              <a:tr h="1144862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</a:rPr>
                        <a:t>European Countries</a:t>
                      </a:r>
                      <a:endParaRPr lang="en-IN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</a:rPr>
                        <a:t>Malaysia</a:t>
                      </a:r>
                      <a:endParaRPr lang="en-IN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</a:rPr>
                        <a:t>Nepal</a:t>
                      </a:r>
                      <a:endParaRPr lang="en-IN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9648864"/>
                  </a:ext>
                </a:extLst>
              </a:tr>
              <a:tr h="114486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Singapore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Japan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Bhutan</a:t>
                      </a:r>
                      <a:endParaRPr lang="en-IN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4506984"/>
                  </a:ext>
                </a:extLst>
              </a:tr>
              <a:tr h="114486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Australia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Philippines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Sri Lanka</a:t>
                      </a:r>
                      <a:endParaRPr lang="en-IN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3760428"/>
                  </a:ext>
                </a:extLst>
              </a:tr>
              <a:tr h="114486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United States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Thailand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UAE</a:t>
                      </a:r>
                      <a:endParaRPr lang="en-IN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2239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48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entagon 3">
            <a:extLst>
              <a:ext uri="{FF2B5EF4-FFF2-40B4-BE49-F238E27FC236}">
                <a16:creationId xmlns:a16="http://schemas.microsoft.com/office/drawing/2014/main" id="{B1887C77-D7A0-46BE-AD35-C730BA1CDF0D}"/>
              </a:ext>
            </a:extLst>
          </p:cNvPr>
          <p:cNvSpPr/>
          <p:nvPr/>
        </p:nvSpPr>
        <p:spPr>
          <a:xfrm>
            <a:off x="368104" y="316362"/>
            <a:ext cx="8367933" cy="732408"/>
          </a:xfrm>
          <a:prstGeom prst="homePlate">
            <a:avLst/>
          </a:prstGeom>
          <a:solidFill>
            <a:srgbClr val="AAE0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Montserrat"/>
                <a:ea typeface="+mn-ea"/>
                <a:cs typeface="+mn-cs"/>
              </a:rPr>
              <a:t>UKIERI VIRTUAL MOBILITY PROGRAMME: STUDY IN INDIA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8A45013-A8D1-4BBB-8673-ECCF575A00F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999" y="94768"/>
            <a:ext cx="668947" cy="56653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9C2CB22-684D-44E0-871F-56C9A2C2753A}"/>
              </a:ext>
            </a:extLst>
          </p:cNvPr>
          <p:cNvGrpSpPr/>
          <p:nvPr/>
        </p:nvGrpSpPr>
        <p:grpSpPr>
          <a:xfrm>
            <a:off x="386346" y="0"/>
            <a:ext cx="1240778" cy="249750"/>
            <a:chOff x="5401469" y="1588"/>
            <a:chExt cx="1389063" cy="540239"/>
          </a:xfrm>
          <a:solidFill>
            <a:srgbClr val="AAE0F3"/>
          </a:solidFill>
        </p:grpSpPr>
        <p:sp>
          <p:nvSpPr>
            <p:cNvPr id="15" name="Freeform 48">
              <a:extLst>
                <a:ext uri="{FF2B5EF4-FFF2-40B4-BE49-F238E27FC236}">
                  <a16:creationId xmlns:a16="http://schemas.microsoft.com/office/drawing/2014/main" id="{4B884FC9-0E0F-4355-9F0E-AA17F49D2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Freeform 49">
              <a:extLst>
                <a:ext uri="{FF2B5EF4-FFF2-40B4-BE49-F238E27FC236}">
                  <a16:creationId xmlns:a16="http://schemas.microsoft.com/office/drawing/2014/main" id="{C5C5C96A-CE16-4218-96B8-41088A8FD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E4F809-EBEC-4797-B316-653E95D32B5E}"/>
              </a:ext>
            </a:extLst>
          </p:cNvPr>
          <p:cNvSpPr txBox="1">
            <a:spLocks/>
          </p:cNvSpPr>
          <p:nvPr/>
        </p:nvSpPr>
        <p:spPr>
          <a:xfrm>
            <a:off x="190499" y="1438275"/>
            <a:ext cx="11572875" cy="47910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IN" sz="1800" b="1" dirty="0">
                <a:solidFill>
                  <a:srgbClr val="000000"/>
                </a:solidFill>
                <a:cs typeface="Arial" panose="020B0604020202020204" pitchFamily="34" charset="0"/>
              </a:rPr>
              <a:t>UKIERI </a:t>
            </a:r>
            <a:r>
              <a:rPr lang="en-IN" sz="1800" dirty="0">
                <a:solidFill>
                  <a:srgbClr val="000000"/>
                </a:solidFill>
                <a:cs typeface="Arial" panose="020B0604020202020204" pitchFamily="34" charset="0"/>
              </a:rPr>
              <a:t>stands for </a:t>
            </a:r>
            <a:r>
              <a:rPr lang="en-IN" sz="1800" b="1" dirty="0">
                <a:solidFill>
                  <a:srgbClr val="000000"/>
                </a:solidFill>
                <a:cs typeface="Arial" panose="020B0604020202020204" pitchFamily="34" charset="0"/>
              </a:rPr>
              <a:t>“UK-India Education Research Initiative”</a:t>
            </a:r>
            <a:r>
              <a:rPr lang="en-IN" sz="1800" dirty="0">
                <a:solidFill>
                  <a:srgbClr val="000000"/>
                </a:solidFill>
                <a:cs typeface="Arial" panose="020B0604020202020204" pitchFamily="34" charset="0"/>
              </a:rPr>
              <a:t> where nearly 400 UK students attended the short-term programmes (2-12 weeks) virtually across different SII partner institutions in AY 2020-21</a:t>
            </a:r>
          </a:p>
          <a:p>
            <a:endParaRPr lang="en-IN" sz="1800" dirty="0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b="1" u="sng" dirty="0">
                <a:cs typeface="Arial" panose="020B0604020202020204" pitchFamily="34" charset="0"/>
              </a:rPr>
              <a:t>PROGRAMME OBJECTIVES</a:t>
            </a:r>
            <a:endParaRPr lang="en-US" sz="1800" b="1" u="sng" dirty="0">
              <a:cs typeface="Arial" panose="020B0604020202020204" pitchFamily="34" charset="0"/>
            </a:endParaRPr>
          </a:p>
          <a:p>
            <a:endParaRPr lang="en-GB" sz="1800" b="1" dirty="0"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800" b="1" dirty="0">
                <a:cs typeface="Arial" panose="020B0604020202020204" pitchFamily="34" charset="0"/>
              </a:rPr>
              <a:t>Support the employability of UK graduates </a:t>
            </a:r>
            <a:r>
              <a:rPr lang="en-US" sz="1800" dirty="0">
                <a:cs typeface="Arial" panose="020B0604020202020204" pitchFamily="34" charset="0"/>
              </a:rPr>
              <a:t>by</a:t>
            </a:r>
            <a:r>
              <a:rPr lang="en-US" sz="1800" b="1" dirty="0">
                <a:cs typeface="Arial" panose="020B0604020202020204" pitchFamily="34" charset="0"/>
              </a:rPr>
              <a:t> </a:t>
            </a:r>
            <a:r>
              <a:rPr lang="en-US" sz="1800" dirty="0">
                <a:cs typeface="Arial" panose="020B0604020202020204" pitchFamily="34" charset="0"/>
              </a:rPr>
              <a:t>recognizing the link between international experience and graduate employability</a:t>
            </a:r>
          </a:p>
          <a:p>
            <a:pPr algn="just"/>
            <a:endParaRPr lang="en-US" sz="1800" dirty="0"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800" b="1" dirty="0">
                <a:cs typeface="Arial" panose="020B0604020202020204" pitchFamily="34" charset="0"/>
              </a:rPr>
              <a:t>Support the </a:t>
            </a:r>
            <a:r>
              <a:rPr lang="en-IN" sz="1800" b="1" dirty="0">
                <a:cs typeface="Arial" panose="020B0604020202020204" pitchFamily="34" charset="0"/>
              </a:rPr>
              <a:t>Government</a:t>
            </a:r>
            <a:r>
              <a:rPr lang="en-US" sz="1800" b="1" dirty="0">
                <a:cs typeface="Arial" panose="020B0604020202020204" pitchFamily="34" charset="0"/>
              </a:rPr>
              <a:t> of India </a:t>
            </a:r>
            <a:r>
              <a:rPr lang="en-US" sz="1800" dirty="0">
                <a:cs typeface="Arial" panose="020B0604020202020204" pitchFamily="34" charset="0"/>
              </a:rPr>
              <a:t>‘</a:t>
            </a:r>
            <a:r>
              <a:rPr lang="en-US" sz="1800" b="1" dirty="0">
                <a:cs typeface="Arial" panose="020B0604020202020204" pitchFamily="34" charset="0"/>
              </a:rPr>
              <a:t>Study in India </a:t>
            </a:r>
            <a:r>
              <a:rPr lang="en-IN" sz="1800" b="1" dirty="0">
                <a:cs typeface="Arial" panose="020B0604020202020204" pitchFamily="34" charset="0"/>
              </a:rPr>
              <a:t>programme</a:t>
            </a:r>
            <a:r>
              <a:rPr lang="en-US" sz="1800" b="1" dirty="0">
                <a:cs typeface="Arial" panose="020B0604020202020204" pitchFamily="34" charset="0"/>
              </a:rPr>
              <a:t>’</a:t>
            </a:r>
            <a:r>
              <a:rPr lang="en-US" sz="1800" dirty="0">
                <a:cs typeface="Arial" panose="020B0604020202020204" pitchFamily="34" charset="0"/>
              </a:rPr>
              <a:t> through the internationalization of Indian higher education institutions</a:t>
            </a:r>
          </a:p>
          <a:p>
            <a:pPr algn="just"/>
            <a:endParaRPr lang="en-US" sz="1800" dirty="0"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1800" b="1" dirty="0">
                <a:cs typeface="Arial" panose="020B0604020202020204" pitchFamily="34" charset="0"/>
              </a:rPr>
              <a:t>Increase the levels of outward student mobility from the UK</a:t>
            </a:r>
            <a:r>
              <a:rPr lang="en-GB" sz="1800" dirty="0">
                <a:cs typeface="Arial" panose="020B0604020202020204" pitchFamily="34" charset="0"/>
              </a:rPr>
              <a:t>, in line with </a:t>
            </a:r>
            <a:r>
              <a:rPr lang="en-GB" sz="1800" dirty="0" err="1">
                <a:cs typeface="Arial" panose="020B0604020202020204" pitchFamily="34" charset="0"/>
              </a:rPr>
              <a:t>UUKi’s</a:t>
            </a:r>
            <a:r>
              <a:rPr lang="en-GB" sz="1800" dirty="0">
                <a:cs typeface="Arial" panose="020B0604020202020204" pitchFamily="34" charset="0"/>
              </a:rPr>
              <a:t> national campaign Go International: Stand Out to double undergraduate UK outward student mobility to 13% by 2020, and the EHEA target that 20% of graduates should have had an international experience by 2020</a:t>
            </a:r>
            <a:endParaRPr lang="en-IN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62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entagon 3">
            <a:extLst>
              <a:ext uri="{FF2B5EF4-FFF2-40B4-BE49-F238E27FC236}">
                <a16:creationId xmlns:a16="http://schemas.microsoft.com/office/drawing/2014/main" id="{B1887C77-D7A0-46BE-AD35-C730BA1CDF0D}"/>
              </a:ext>
            </a:extLst>
          </p:cNvPr>
          <p:cNvSpPr/>
          <p:nvPr/>
        </p:nvSpPr>
        <p:spPr>
          <a:xfrm>
            <a:off x="368104" y="316362"/>
            <a:ext cx="8367933" cy="732408"/>
          </a:xfrm>
          <a:prstGeom prst="homePlate">
            <a:avLst/>
          </a:prstGeom>
          <a:solidFill>
            <a:srgbClr val="AAE0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Montserrat"/>
                <a:ea typeface="+mn-ea"/>
                <a:cs typeface="+mn-cs"/>
              </a:rPr>
              <a:t>UKIERI VIRTUAL MOBILITY PROGRAMME: STUDY IN INDIA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8A45013-A8D1-4BBB-8673-ECCF575A00F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999" y="94768"/>
            <a:ext cx="668947" cy="56653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9C2CB22-684D-44E0-871F-56C9A2C2753A}"/>
              </a:ext>
            </a:extLst>
          </p:cNvPr>
          <p:cNvGrpSpPr/>
          <p:nvPr/>
        </p:nvGrpSpPr>
        <p:grpSpPr>
          <a:xfrm>
            <a:off x="386346" y="0"/>
            <a:ext cx="1240778" cy="249750"/>
            <a:chOff x="5401469" y="1588"/>
            <a:chExt cx="1389063" cy="540239"/>
          </a:xfrm>
          <a:solidFill>
            <a:srgbClr val="AAE0F3"/>
          </a:solidFill>
        </p:grpSpPr>
        <p:sp>
          <p:nvSpPr>
            <p:cNvPr id="15" name="Freeform 48">
              <a:extLst>
                <a:ext uri="{FF2B5EF4-FFF2-40B4-BE49-F238E27FC236}">
                  <a16:creationId xmlns:a16="http://schemas.microsoft.com/office/drawing/2014/main" id="{4B884FC9-0E0F-4355-9F0E-AA17F49D2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Freeform 49">
              <a:extLst>
                <a:ext uri="{FF2B5EF4-FFF2-40B4-BE49-F238E27FC236}">
                  <a16:creationId xmlns:a16="http://schemas.microsoft.com/office/drawing/2014/main" id="{C5C5C96A-CE16-4218-96B8-41088A8FD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F78460-0182-4CC0-A7F7-881BA75D7ECD}"/>
              </a:ext>
            </a:extLst>
          </p:cNvPr>
          <p:cNvSpPr txBox="1">
            <a:spLocks/>
          </p:cNvSpPr>
          <p:nvPr/>
        </p:nvSpPr>
        <p:spPr>
          <a:xfrm>
            <a:off x="409574" y="1387474"/>
            <a:ext cx="11610975" cy="51276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IN" sz="2400" dirty="0">
                <a:cs typeface="Arial" panose="020B0604020202020204" pitchFamily="34" charset="0"/>
              </a:rPr>
              <a:t>All the approved short-term programmes were inclusive of :</a:t>
            </a:r>
            <a:endParaRPr 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IN" sz="1800" dirty="0">
                <a:solidFill>
                  <a:srgbClr val="000000"/>
                </a:solidFill>
                <a:cs typeface="Arial" panose="020B0604020202020204" pitchFamily="34" charset="0"/>
              </a:rPr>
              <a:t>Offer </a:t>
            </a:r>
            <a:r>
              <a:rPr lang="en-IN" sz="1800" b="1" dirty="0">
                <a:solidFill>
                  <a:srgbClr val="000000"/>
                </a:solidFill>
                <a:cs typeface="Arial" panose="020B0604020202020204" pitchFamily="34" charset="0"/>
              </a:rPr>
              <a:t>meaningful opportunities </a:t>
            </a:r>
            <a:r>
              <a:rPr lang="en-IN" sz="1800" dirty="0">
                <a:solidFill>
                  <a:srgbClr val="000000"/>
                </a:solidFill>
                <a:cs typeface="Arial" panose="020B0604020202020204" pitchFamily="34" charset="0"/>
              </a:rPr>
              <a:t>for students to develop intercultural understanding and, where relevant, discipline-specific skills and knowledge and enhance their employability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IN" sz="1800" dirty="0">
                <a:solidFill>
                  <a:srgbClr val="000000"/>
                </a:solidFill>
                <a:cs typeface="Arial" panose="020B0604020202020204" pitchFamily="34" charset="0"/>
              </a:rPr>
              <a:t>Be delivered in innovative and interactive virtual settings, allowing for collaboration between students and including activities such as: </a:t>
            </a:r>
          </a:p>
          <a:p>
            <a:pPr marL="457200" lvl="1" indent="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IN" sz="1800" dirty="0">
                <a:solidFill>
                  <a:srgbClr val="000000"/>
                </a:solidFill>
                <a:cs typeface="Arial" panose="020B0604020202020204" pitchFamily="34" charset="0"/>
              </a:rPr>
              <a:t>o online seminars/webinars </a:t>
            </a:r>
          </a:p>
          <a:p>
            <a:pPr marL="457200" lvl="1" indent="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IN" sz="1800" dirty="0">
                <a:solidFill>
                  <a:srgbClr val="000000"/>
                </a:solidFill>
                <a:cs typeface="Arial" panose="020B0604020202020204" pitchFamily="34" charset="0"/>
              </a:rPr>
              <a:t>o virtual tours </a:t>
            </a:r>
          </a:p>
          <a:p>
            <a:pPr marL="457200" lvl="1" indent="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IN" sz="1800" dirty="0">
                <a:solidFill>
                  <a:srgbClr val="000000"/>
                </a:solidFill>
                <a:cs typeface="Arial" panose="020B0604020202020204" pitchFamily="34" charset="0"/>
              </a:rPr>
              <a:t>o group projects and presentations </a:t>
            </a:r>
          </a:p>
          <a:p>
            <a:pPr marL="457200" lvl="1" indent="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IN" sz="1800" dirty="0">
                <a:solidFill>
                  <a:srgbClr val="000000"/>
                </a:solidFill>
                <a:cs typeface="Arial" panose="020B0604020202020204" pitchFamily="34" charset="0"/>
              </a:rPr>
              <a:t>o interviews </a:t>
            </a:r>
          </a:p>
          <a:p>
            <a:pPr marL="457200" lvl="1" indent="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IN" sz="1800" dirty="0">
                <a:solidFill>
                  <a:srgbClr val="000000"/>
                </a:solidFill>
                <a:cs typeface="Arial" panose="020B0604020202020204" pitchFamily="34" charset="0"/>
              </a:rPr>
              <a:t>o virtual fieldwork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IN" sz="1800" dirty="0">
                <a:solidFill>
                  <a:srgbClr val="000000"/>
                </a:solidFill>
                <a:cs typeface="Arial" panose="020B0604020202020204" pitchFamily="34" charset="0"/>
              </a:rPr>
              <a:t>Be reciprocal, enabling valuable peer-to-peer interaction between UK and Indian students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IN" sz="1800" dirty="0">
                <a:solidFill>
                  <a:srgbClr val="000000"/>
                </a:solidFill>
                <a:cs typeface="Arial" panose="020B0604020202020204" pitchFamily="34" charset="0"/>
              </a:rPr>
              <a:t>Be inclusive, enabling students who may be unable to, or apprehensive of, international travel to participate in virtual programmes </a:t>
            </a:r>
            <a:endParaRPr lang="en-IN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97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B82AB8B5-FA9E-4763-A94C-942423A7C57F}"/>
              </a:ext>
            </a:extLst>
          </p:cNvPr>
          <p:cNvGrpSpPr/>
          <p:nvPr/>
        </p:nvGrpSpPr>
        <p:grpSpPr>
          <a:xfrm>
            <a:off x="386346" y="0"/>
            <a:ext cx="1240778" cy="334316"/>
            <a:chOff x="5401469" y="1588"/>
            <a:chExt cx="1389063" cy="540239"/>
          </a:xfrm>
          <a:solidFill>
            <a:srgbClr val="AAE0F3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5D768B7-B6F0-42CE-8A97-809529C87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2EDA85F2-2597-4B7C-9573-C3EC4F649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Pentagon 3">
            <a:extLst>
              <a:ext uri="{FF2B5EF4-FFF2-40B4-BE49-F238E27FC236}">
                <a16:creationId xmlns:a16="http://schemas.microsoft.com/office/drawing/2014/main" id="{428F8A66-E734-470C-91A0-ED9C5A48942D}"/>
              </a:ext>
            </a:extLst>
          </p:cNvPr>
          <p:cNvSpPr/>
          <p:nvPr/>
        </p:nvSpPr>
        <p:spPr>
          <a:xfrm>
            <a:off x="267287" y="374318"/>
            <a:ext cx="6705974" cy="732408"/>
          </a:xfrm>
          <a:prstGeom prst="homePlate">
            <a:avLst/>
          </a:prstGeom>
          <a:solidFill>
            <a:srgbClr val="AAE0F3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prstClr val="black"/>
                </a:solidFill>
                <a:latin typeface="Montserrat"/>
              </a:rPr>
              <a:t>SII DIGITAL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PRESENCE IN THE WORLD</a:t>
            </a:r>
          </a:p>
        </p:txBody>
      </p:sp>
      <p:graphicFrame>
        <p:nvGraphicFramePr>
          <p:cNvPr id="28" name="Table 677">
            <a:extLst>
              <a:ext uri="{FF2B5EF4-FFF2-40B4-BE49-F238E27FC236}">
                <a16:creationId xmlns:a16="http://schemas.microsoft.com/office/drawing/2014/main" id="{6961A2D0-87B3-4DFF-861A-C125120B38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8071983"/>
              </p:ext>
            </p:extLst>
          </p:nvPr>
        </p:nvGraphicFramePr>
        <p:xfrm>
          <a:off x="8697431" y="1252752"/>
          <a:ext cx="3483935" cy="873760"/>
        </p:xfrm>
        <a:graphic>
          <a:graphicData uri="http://schemas.openxmlformats.org/drawingml/2006/table">
            <a:tbl>
              <a:tblPr/>
              <a:tblGrid>
                <a:gridCol w="2333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6424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800" b="1" dirty="0"/>
                        <a:t>Country Name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800" b="1" dirty="0"/>
                        <a:t>Number of student visitors</a:t>
                      </a:r>
                    </a:p>
                  </a:txBody>
                  <a:tcPr marL="25400" marR="25400" marT="25400" marB="254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Shape 676">
            <a:extLst>
              <a:ext uri="{FF2B5EF4-FFF2-40B4-BE49-F238E27FC236}">
                <a16:creationId xmlns:a16="http://schemas.microsoft.com/office/drawing/2014/main" id="{8AEC5D8F-112F-47DF-98DD-EC707AE54B85}"/>
              </a:ext>
            </a:extLst>
          </p:cNvPr>
          <p:cNvSpPr/>
          <p:nvPr/>
        </p:nvSpPr>
        <p:spPr>
          <a:xfrm>
            <a:off x="107391" y="1183597"/>
            <a:ext cx="8529819" cy="628260"/>
          </a:xfrm>
          <a:prstGeom prst="roundRect">
            <a:avLst/>
          </a:prstGeom>
          <a:solidFill>
            <a:srgbClr val="AAE0F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spcBef>
                <a:spcPts val="5900"/>
              </a:spcBef>
              <a:defRPr>
                <a:solidFill>
                  <a:srgbClr val="FFFFFF"/>
                </a:solidFill>
              </a:defRPr>
            </a:lvl1pPr>
          </a:lstStyle>
          <a:p>
            <a:pPr algn="just" defTabSz="410766" hangingPunct="0"/>
            <a:r>
              <a:rPr b="1" kern="0" spc="19" dirty="0">
                <a:solidFill>
                  <a:sysClr val="windowText" lastClr="000000"/>
                </a:solidFill>
                <a:latin typeface="Iowan Old Style Italic"/>
                <a:sym typeface="Iowan Old Style Italic"/>
              </a:rPr>
              <a:t>All across the globe presence of the Study in India through Digital &amp; offline events promotions</a:t>
            </a:r>
            <a:r>
              <a:rPr lang="en-US" b="1" kern="0" spc="19" dirty="0">
                <a:solidFill>
                  <a:sysClr val="windowText" lastClr="000000"/>
                </a:solidFill>
                <a:latin typeface="Iowan Old Style Italic"/>
                <a:sym typeface="Iowan Old Style Italic"/>
              </a:rPr>
              <a:t> in 180 countries- dominated by SAARC &amp; Africa region</a:t>
            </a:r>
            <a:endParaRPr b="1" kern="0" spc="19" dirty="0">
              <a:solidFill>
                <a:sysClr val="windowText" lastClr="000000"/>
              </a:solidFill>
              <a:latin typeface="Iowan Old Style Italic"/>
              <a:sym typeface="Iowan Old Style Italic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74E015B-DFDC-4B80-A4F7-D1A9C2401B5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38205" y="-10633"/>
            <a:ext cx="1543050" cy="866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2CA89B-F607-4CDB-AB4D-EB772BC8BB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320" y="2126511"/>
            <a:ext cx="3483935" cy="4341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F4EF3E-EEBD-47F1-933A-4E263DC5E8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" y="1811857"/>
            <a:ext cx="8112094" cy="504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5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999" y="94768"/>
            <a:ext cx="668947" cy="56653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82AB8B5-FA9E-4763-A94C-942423A7C57F}"/>
              </a:ext>
            </a:extLst>
          </p:cNvPr>
          <p:cNvGrpSpPr/>
          <p:nvPr/>
        </p:nvGrpSpPr>
        <p:grpSpPr>
          <a:xfrm>
            <a:off x="386346" y="0"/>
            <a:ext cx="1240778" cy="334316"/>
            <a:chOff x="5401469" y="1588"/>
            <a:chExt cx="1389063" cy="540239"/>
          </a:xfrm>
          <a:solidFill>
            <a:srgbClr val="99195D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5D768B7-B6F0-42CE-8A97-809529C87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2EDA85F2-2597-4B7C-9573-C3EC4F649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2" name="Pentagon 3">
            <a:extLst>
              <a:ext uri="{FF2B5EF4-FFF2-40B4-BE49-F238E27FC236}">
                <a16:creationId xmlns:a16="http://schemas.microsoft.com/office/drawing/2014/main" id="{428F8A66-E734-470C-91A0-ED9C5A48942D}"/>
              </a:ext>
            </a:extLst>
          </p:cNvPr>
          <p:cNvSpPr/>
          <p:nvPr/>
        </p:nvSpPr>
        <p:spPr>
          <a:xfrm>
            <a:off x="329957" y="401359"/>
            <a:ext cx="8574891" cy="732408"/>
          </a:xfrm>
          <a:prstGeom prst="homePlate">
            <a:avLst/>
          </a:prstGeom>
          <a:solidFill>
            <a:srgbClr val="99195D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Montserrat"/>
                <a:ea typeface="+mn-ea"/>
                <a:cs typeface="+mn-cs"/>
              </a:rPr>
              <a:t>EXPERIENCE OF STUDENTS UNDER SII SCHEME</a:t>
            </a:r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DCD3C921-F9E2-4518-8A04-5608747A8211}"/>
              </a:ext>
            </a:extLst>
          </p:cNvPr>
          <p:cNvSpPr txBox="1">
            <a:spLocks/>
          </p:cNvSpPr>
          <p:nvPr/>
        </p:nvSpPr>
        <p:spPr>
          <a:xfrm>
            <a:off x="329958" y="1420248"/>
            <a:ext cx="115940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ts val="1000"/>
              </a:spcBef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Photograph of the month contest with SII Students 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D8B60CA-A560-4CEF-B16A-533659FE502C}"/>
              </a:ext>
            </a:extLst>
          </p:cNvPr>
          <p:cNvGrpSpPr/>
          <p:nvPr/>
        </p:nvGrpSpPr>
        <p:grpSpPr>
          <a:xfrm>
            <a:off x="190961" y="3819784"/>
            <a:ext cx="6029086" cy="1882273"/>
            <a:chOff x="1036593" y="2733284"/>
            <a:chExt cx="9776410" cy="2912915"/>
          </a:xfrm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0A6A34D5-B87E-4AAC-A6AC-329986AF8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593" y="2736052"/>
              <a:ext cx="3064890" cy="2910146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C3E1038B-43BE-4C4F-81A3-790C04F30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543" y="2733284"/>
              <a:ext cx="2912914" cy="2912914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20D41A84-2B9E-4197-9A71-EAD48AB2E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089" y="2733285"/>
              <a:ext cx="2912914" cy="2912914"/>
            </a:xfrm>
            <a:prstGeom prst="rect">
              <a:avLst/>
            </a:prstGeom>
          </p:spPr>
        </p:pic>
      </p:grpSp>
      <p:pic>
        <p:nvPicPr>
          <p:cNvPr id="96" name="Picture 95">
            <a:extLst>
              <a:ext uri="{FF2B5EF4-FFF2-40B4-BE49-F238E27FC236}">
                <a16:creationId xmlns:a16="http://schemas.microsoft.com/office/drawing/2014/main" id="{D5D1494F-1C25-482B-9DF9-8F050C44E8E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961" y="1820152"/>
            <a:ext cx="7959735" cy="19136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5DE179-6E9E-4CF1-8F24-71D04B270FC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8781" y="3701913"/>
            <a:ext cx="5971953" cy="2103498"/>
          </a:xfrm>
          <a:prstGeom prst="rect">
            <a:avLst/>
          </a:prstGeom>
        </p:spPr>
      </p:pic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1114C90F-1DDC-4F8E-A919-4EBC3E4FFE2D}"/>
              </a:ext>
            </a:extLst>
          </p:cNvPr>
          <p:cNvSpPr txBox="1">
            <a:spLocks/>
          </p:cNvSpPr>
          <p:nvPr/>
        </p:nvSpPr>
        <p:spPr>
          <a:xfrm>
            <a:off x="288423" y="6106962"/>
            <a:ext cx="115940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ts val="1000"/>
              </a:spcBef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effectLst/>
              </a:rPr>
              <a:t>Every month we have different themes on which SII Students share their pictures &amp; we feature the best pictures on SII social media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6A1F96-4E2D-4730-8888-08FFCA9E3E1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2399" y="1857760"/>
            <a:ext cx="3934649" cy="194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9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014F204-5081-4733-A7B0-A98913CD68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9297"/>
              </a:clrFrom>
              <a:clrTo>
                <a:srgbClr val="009297">
                  <a:alpha val="0"/>
                </a:srgbClr>
              </a:clrTo>
            </a:clrChange>
          </a:blip>
          <a:srcRect l="9781" t="13084" r="12597" b="14492"/>
          <a:stretch/>
        </p:blipFill>
        <p:spPr>
          <a:xfrm>
            <a:off x="691601" y="1361972"/>
            <a:ext cx="8480679" cy="44449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13B06C-C641-4674-8635-A51AE446672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48595" y="5595380"/>
            <a:ext cx="1325408" cy="11224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B6DC0B-4CC0-4DD2-B36E-06A5FEB35E8B}"/>
              </a:ext>
            </a:extLst>
          </p:cNvPr>
          <p:cNvSpPr txBox="1"/>
          <p:nvPr/>
        </p:nvSpPr>
        <p:spPr>
          <a:xfrm>
            <a:off x="345801" y="161643"/>
            <a:ext cx="5316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7198A9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7169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5">
            <a:extLst>
              <a:ext uri="{FF2B5EF4-FFF2-40B4-BE49-F238E27FC236}">
                <a16:creationId xmlns:a16="http://schemas.microsoft.com/office/drawing/2014/main" id="{0D625F43-EF33-4487-8600-B0008D1AC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0765" r="15475" b="7361"/>
          <a:stretch>
            <a:fillRect/>
          </a:stretch>
        </p:blipFill>
        <p:spPr bwMode="auto">
          <a:xfrm>
            <a:off x="10877550" y="209550"/>
            <a:ext cx="12049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entagon 3">
            <a:extLst>
              <a:ext uri="{FF2B5EF4-FFF2-40B4-BE49-F238E27FC236}">
                <a16:creationId xmlns:a16="http://schemas.microsoft.com/office/drawing/2014/main" id="{45E3CCCE-F150-42FB-A50E-86BC29D9A9D1}"/>
              </a:ext>
            </a:extLst>
          </p:cNvPr>
          <p:cNvSpPr/>
          <p:nvPr/>
        </p:nvSpPr>
        <p:spPr>
          <a:xfrm>
            <a:off x="441449" y="329184"/>
            <a:ext cx="6447695" cy="732408"/>
          </a:xfrm>
          <a:prstGeom prst="homePlate">
            <a:avLst/>
          </a:prstGeom>
          <a:solidFill>
            <a:srgbClr val="4472C4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Montserrat"/>
                <a:ea typeface="+mn-ea"/>
                <a:cs typeface="+mn-cs"/>
              </a:rPr>
              <a:t>EdCIL BRIEF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E2F52FA-593D-42EF-9452-D4AB6EAD4AC0}"/>
              </a:ext>
            </a:extLst>
          </p:cNvPr>
          <p:cNvGrpSpPr/>
          <p:nvPr/>
        </p:nvGrpSpPr>
        <p:grpSpPr>
          <a:xfrm>
            <a:off x="386346" y="0"/>
            <a:ext cx="1240778" cy="249750"/>
            <a:chOff x="5401469" y="1588"/>
            <a:chExt cx="1389063" cy="540239"/>
          </a:xfrm>
          <a:solidFill>
            <a:srgbClr val="4472C4"/>
          </a:solidFill>
        </p:grpSpPr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E7D98EC8-A954-48DC-89EE-F8705636E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0" name="Freeform 49">
              <a:extLst>
                <a:ext uri="{FF2B5EF4-FFF2-40B4-BE49-F238E27FC236}">
                  <a16:creationId xmlns:a16="http://schemas.microsoft.com/office/drawing/2014/main" id="{CA05E818-266C-45D0-A0AC-EF2D179BE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6B49F363-7818-4612-ADC3-99C8A90FBEBE}"/>
              </a:ext>
            </a:extLst>
          </p:cNvPr>
          <p:cNvSpPr txBox="1">
            <a:spLocks/>
          </p:cNvSpPr>
          <p:nvPr/>
        </p:nvSpPr>
        <p:spPr>
          <a:xfrm>
            <a:off x="837524" y="154803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sz="2400"/>
              <a:t>Incorporated in 1981 </a:t>
            </a: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sz="2400"/>
              <a:t>Provides consultancy, advisory, digital, overseas education services</a:t>
            </a: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sz="2400"/>
              <a:t>Privileged to be the only CPSE under Ministry of Education (MOE)</a:t>
            </a: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sz="2400"/>
              <a:t>Continuously dividend paying and profitable</a:t>
            </a: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sz="2400"/>
              <a:t>Turnover growth from INR 74 Cr. (FY’15) to INR 332.8 Cr. (FY’21)</a:t>
            </a: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sz="2400"/>
              <a:t>PBT grown to INR 49.4 Cr (FY’20) from INR 7 Cr (FY’15)</a:t>
            </a: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sz="2400"/>
              <a:t>Accorded Miniratna Category – I status in FY 2017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5">
            <a:extLst>
              <a:ext uri="{FF2B5EF4-FFF2-40B4-BE49-F238E27FC236}">
                <a16:creationId xmlns:a16="http://schemas.microsoft.com/office/drawing/2014/main" id="{0D625F43-EF33-4487-8600-B0008D1AC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0765" r="15475" b="7361"/>
          <a:stretch>
            <a:fillRect/>
          </a:stretch>
        </p:blipFill>
        <p:spPr bwMode="auto">
          <a:xfrm>
            <a:off x="10877550" y="209550"/>
            <a:ext cx="12049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rc 6">
            <a:extLst>
              <a:ext uri="{FF2B5EF4-FFF2-40B4-BE49-F238E27FC236}">
                <a16:creationId xmlns:a16="http://schemas.microsoft.com/office/drawing/2014/main" id="{547E89A0-D1C5-4955-991A-00A5AAB2E68E}"/>
              </a:ext>
            </a:extLst>
          </p:cNvPr>
          <p:cNvSpPr/>
          <p:nvPr/>
        </p:nvSpPr>
        <p:spPr>
          <a:xfrm rot="5400000">
            <a:off x="105810" y="1283413"/>
            <a:ext cx="5459412" cy="5008563"/>
          </a:xfrm>
          <a:prstGeom prst="arc">
            <a:avLst>
              <a:gd name="adj1" fmla="val 12692894"/>
              <a:gd name="adj2" fmla="val 19846135"/>
            </a:avLst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B4D571D-63C8-4488-9FB0-CD0330597FD7}"/>
              </a:ext>
            </a:extLst>
          </p:cNvPr>
          <p:cNvSpPr/>
          <p:nvPr/>
        </p:nvSpPr>
        <p:spPr>
          <a:xfrm>
            <a:off x="2518016" y="2779632"/>
            <a:ext cx="2074862" cy="2074863"/>
          </a:xfrm>
          <a:prstGeom prst="ellipse">
            <a:avLst/>
          </a:prstGeom>
          <a:solidFill>
            <a:schemeClr val="accent1"/>
          </a:solidFill>
          <a:ln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4000" dirty="0">
                <a:solidFill>
                  <a:prstClr val="white"/>
                </a:solidFill>
                <a:latin typeface="Trebuchet MS" panose="020B0603020202020204"/>
              </a:rPr>
              <a:t>EdCIL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270C27-1037-4CD6-AA2A-9935465CA977}"/>
              </a:ext>
            </a:extLst>
          </p:cNvPr>
          <p:cNvSpPr/>
          <p:nvPr/>
        </p:nvSpPr>
        <p:spPr>
          <a:xfrm>
            <a:off x="4336497" y="1604089"/>
            <a:ext cx="465137" cy="46513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solidFill>
                  <a:prstClr val="white"/>
                </a:solidFill>
                <a:latin typeface="Trebuchet MS" panose="020B0603020202020204"/>
              </a:rPr>
              <a:t>1</a:t>
            </a:r>
          </a:p>
        </p:txBody>
      </p:sp>
      <p:sp>
        <p:nvSpPr>
          <p:cNvPr id="10247" name="TextBox 9">
            <a:extLst>
              <a:ext uri="{FF2B5EF4-FFF2-40B4-BE49-F238E27FC236}">
                <a16:creationId xmlns:a16="http://schemas.microsoft.com/office/drawing/2014/main" id="{0EC19E18-A711-474D-BF63-88320143E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1634" y="1651714"/>
            <a:ext cx="5335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1800" dirty="0">
                <a:solidFill>
                  <a:srgbClr val="000000"/>
                </a:solidFill>
                <a:latin typeface="Trebuchet MS" panose="020B0603020202020204" pitchFamily="34" charset="0"/>
              </a:rPr>
              <a:t>Study in India and Overseas Education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58C415E-9757-4797-8F61-D241D7C41B95}"/>
              </a:ext>
            </a:extLst>
          </p:cNvPr>
          <p:cNvSpPr/>
          <p:nvPr/>
        </p:nvSpPr>
        <p:spPr>
          <a:xfrm>
            <a:off x="4801634" y="2169239"/>
            <a:ext cx="463550" cy="46513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solidFill>
                  <a:prstClr val="white"/>
                </a:solidFill>
                <a:latin typeface="Trebuchet MS" panose="020B0603020202020204"/>
              </a:rPr>
              <a:t>2</a:t>
            </a:r>
          </a:p>
        </p:txBody>
      </p:sp>
      <p:sp>
        <p:nvSpPr>
          <p:cNvPr id="10249" name="TextBox 11">
            <a:extLst>
              <a:ext uri="{FF2B5EF4-FFF2-40B4-BE49-F238E27FC236}">
                <a16:creationId xmlns:a16="http://schemas.microsoft.com/office/drawing/2014/main" id="{9D95D949-4324-4DE6-B984-C840E7C12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9472" y="2216864"/>
            <a:ext cx="5335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1800" dirty="0">
                <a:solidFill>
                  <a:srgbClr val="000000"/>
                </a:solidFill>
                <a:latin typeface="Trebuchet MS" panose="020B0603020202020204" pitchFamily="34" charset="0"/>
              </a:rPr>
              <a:t>Digital Education Services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5095DFC-CA57-416A-92AE-826822FE7CBA}"/>
              </a:ext>
            </a:extLst>
          </p:cNvPr>
          <p:cNvSpPr/>
          <p:nvPr/>
        </p:nvSpPr>
        <p:spPr>
          <a:xfrm>
            <a:off x="5052459" y="2853451"/>
            <a:ext cx="465138" cy="4635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solidFill>
                  <a:prstClr val="white"/>
                </a:solidFill>
                <a:latin typeface="Trebuchet MS" panose="020B0603020202020204"/>
              </a:rPr>
              <a:t>3</a:t>
            </a:r>
          </a:p>
        </p:txBody>
      </p:sp>
      <p:sp>
        <p:nvSpPr>
          <p:cNvPr id="10251" name="TextBox 13">
            <a:extLst>
              <a:ext uri="{FF2B5EF4-FFF2-40B4-BE49-F238E27FC236}">
                <a16:creationId xmlns:a16="http://schemas.microsoft.com/office/drawing/2014/main" id="{9849ACB6-F12A-469D-BC94-FB60D1A4D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0297" y="2761376"/>
            <a:ext cx="5337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1800" dirty="0">
                <a:solidFill>
                  <a:srgbClr val="000000"/>
                </a:solidFill>
                <a:latin typeface="Trebuchet MS" panose="020B0603020202020204" pitchFamily="34" charset="0"/>
              </a:rPr>
              <a:t>Education Infrastructure and Procurement Services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B1232BB-2345-4809-B123-518F45109B14}"/>
              </a:ext>
            </a:extLst>
          </p:cNvPr>
          <p:cNvSpPr/>
          <p:nvPr/>
        </p:nvSpPr>
        <p:spPr>
          <a:xfrm>
            <a:off x="5069922" y="3585289"/>
            <a:ext cx="465137" cy="4635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solidFill>
                  <a:prstClr val="white"/>
                </a:solidFill>
                <a:latin typeface="Trebuchet MS" panose="020B0603020202020204"/>
              </a:rPr>
              <a:t>4</a:t>
            </a:r>
          </a:p>
        </p:txBody>
      </p:sp>
      <p:sp>
        <p:nvSpPr>
          <p:cNvPr id="10253" name="TextBox 15">
            <a:extLst>
              <a:ext uri="{FF2B5EF4-FFF2-40B4-BE49-F238E27FC236}">
                <a16:creationId xmlns:a16="http://schemas.microsoft.com/office/drawing/2014/main" id="{C6A08A5A-7B34-4324-89A7-BEA345ECF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759" y="3628151"/>
            <a:ext cx="5337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1800" dirty="0">
                <a:solidFill>
                  <a:srgbClr val="000000"/>
                </a:solidFill>
                <a:latin typeface="Trebuchet MS" panose="020B0603020202020204" pitchFamily="34" charset="0"/>
              </a:rPr>
              <a:t>Online Testing and Assessment Services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FAB5386-41FB-4CE3-B594-EEC513A8D62F}"/>
              </a:ext>
            </a:extLst>
          </p:cNvPr>
          <p:cNvSpPr/>
          <p:nvPr/>
        </p:nvSpPr>
        <p:spPr>
          <a:xfrm>
            <a:off x="4746072" y="4904501"/>
            <a:ext cx="463550" cy="46513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solidFill>
                  <a:prstClr val="white"/>
                </a:solidFill>
                <a:latin typeface="Trebuchet MS" panose="020B0603020202020204"/>
              </a:rPr>
              <a:t>6</a:t>
            </a:r>
          </a:p>
        </p:txBody>
      </p:sp>
      <p:sp>
        <p:nvSpPr>
          <p:cNvPr id="10255" name="TextBox 17">
            <a:extLst>
              <a:ext uri="{FF2B5EF4-FFF2-40B4-BE49-F238E27FC236}">
                <a16:creationId xmlns:a16="http://schemas.microsoft.com/office/drawing/2014/main" id="{A2684B89-D7B0-4F16-9D7D-FB456033F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9622" y="4950539"/>
            <a:ext cx="5335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1800" dirty="0">
                <a:solidFill>
                  <a:srgbClr val="000000"/>
                </a:solidFill>
                <a:latin typeface="Trebuchet MS" panose="020B0603020202020204" pitchFamily="34" charset="0"/>
              </a:rPr>
              <a:t>Skill Development Services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CA69CCE-EAF3-4627-B877-89CE70852735}"/>
              </a:ext>
            </a:extLst>
          </p:cNvPr>
          <p:cNvSpPr/>
          <p:nvPr/>
        </p:nvSpPr>
        <p:spPr>
          <a:xfrm>
            <a:off x="4336497" y="5520451"/>
            <a:ext cx="465137" cy="4635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solidFill>
                  <a:prstClr val="white"/>
                </a:solidFill>
                <a:latin typeface="Trebuchet MS" panose="020B0603020202020204"/>
              </a:rPr>
              <a:t>7</a:t>
            </a:r>
          </a:p>
        </p:txBody>
      </p:sp>
      <p:sp>
        <p:nvSpPr>
          <p:cNvPr id="10257" name="TextBox 19">
            <a:extLst>
              <a:ext uri="{FF2B5EF4-FFF2-40B4-BE49-F238E27FC236}">
                <a16:creationId xmlns:a16="http://schemas.microsoft.com/office/drawing/2014/main" id="{2FD382C0-1C51-41D7-9FED-B68394FCB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4334" y="5568076"/>
            <a:ext cx="5337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1800" dirty="0">
                <a:solidFill>
                  <a:srgbClr val="000000"/>
                </a:solidFill>
                <a:latin typeface="Trebuchet MS" panose="020B0603020202020204" pitchFamily="34" charset="0"/>
              </a:rPr>
              <a:t>Technical Support Group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C2DD0A8-785C-4A43-B748-752A586D5601}"/>
              </a:ext>
            </a:extLst>
          </p:cNvPr>
          <p:cNvSpPr/>
          <p:nvPr/>
        </p:nvSpPr>
        <p:spPr>
          <a:xfrm>
            <a:off x="5039759" y="4277439"/>
            <a:ext cx="463550" cy="4635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solidFill>
                  <a:prstClr val="white"/>
                </a:solidFill>
                <a:latin typeface="Trebuchet MS" panose="020B0603020202020204"/>
              </a:rPr>
              <a:t>5</a:t>
            </a:r>
          </a:p>
        </p:txBody>
      </p:sp>
      <p:sp>
        <p:nvSpPr>
          <p:cNvPr id="10259" name="TextBox 21">
            <a:extLst>
              <a:ext uri="{FF2B5EF4-FFF2-40B4-BE49-F238E27FC236}">
                <a16:creationId xmlns:a16="http://schemas.microsoft.com/office/drawing/2014/main" id="{00AC8418-D741-499E-8941-F44C96717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7597" y="4325064"/>
            <a:ext cx="5335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 sz="1800" dirty="0">
                <a:solidFill>
                  <a:srgbClr val="000000"/>
                </a:solidFill>
                <a:latin typeface="Trebuchet MS" panose="020B0603020202020204" pitchFamily="34" charset="0"/>
              </a:rPr>
              <a:t>Advisory Services</a:t>
            </a:r>
          </a:p>
        </p:txBody>
      </p:sp>
      <p:sp>
        <p:nvSpPr>
          <p:cNvPr id="23" name="Pentagon 3">
            <a:extLst>
              <a:ext uri="{FF2B5EF4-FFF2-40B4-BE49-F238E27FC236}">
                <a16:creationId xmlns:a16="http://schemas.microsoft.com/office/drawing/2014/main" id="{7C9C7D0B-AA1D-4DE0-82E0-916C7FFB6E83}"/>
              </a:ext>
            </a:extLst>
          </p:cNvPr>
          <p:cNvSpPr/>
          <p:nvPr/>
        </p:nvSpPr>
        <p:spPr>
          <a:xfrm>
            <a:off x="441449" y="329184"/>
            <a:ext cx="6447695" cy="732408"/>
          </a:xfrm>
          <a:prstGeom prst="homePlate">
            <a:avLst/>
          </a:prstGeom>
          <a:solidFill>
            <a:srgbClr val="4472C4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Montserrat"/>
                <a:ea typeface="+mn-ea"/>
                <a:cs typeface="+mn-cs"/>
              </a:rPr>
              <a:t>EDCIL VERTICALS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82E86B-EB35-4590-863C-A57CACFE0445}"/>
              </a:ext>
            </a:extLst>
          </p:cNvPr>
          <p:cNvGrpSpPr/>
          <p:nvPr/>
        </p:nvGrpSpPr>
        <p:grpSpPr>
          <a:xfrm>
            <a:off x="386346" y="0"/>
            <a:ext cx="1240778" cy="249750"/>
            <a:chOff x="5401469" y="1588"/>
            <a:chExt cx="1389063" cy="540239"/>
          </a:xfrm>
          <a:solidFill>
            <a:srgbClr val="4472C4"/>
          </a:solidFill>
        </p:grpSpPr>
        <p:sp>
          <p:nvSpPr>
            <p:cNvPr id="25" name="Freeform 48">
              <a:extLst>
                <a:ext uri="{FF2B5EF4-FFF2-40B4-BE49-F238E27FC236}">
                  <a16:creationId xmlns:a16="http://schemas.microsoft.com/office/drawing/2014/main" id="{67F22763-9A16-4969-93EB-BDE9FE9A7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Freeform 49">
              <a:extLst>
                <a:ext uri="{FF2B5EF4-FFF2-40B4-BE49-F238E27FC236}">
                  <a16:creationId xmlns:a16="http://schemas.microsoft.com/office/drawing/2014/main" id="{DC63F9B3-6FB0-4091-A12F-ACC4F3D36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126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5">
            <a:extLst>
              <a:ext uri="{FF2B5EF4-FFF2-40B4-BE49-F238E27FC236}">
                <a16:creationId xmlns:a16="http://schemas.microsoft.com/office/drawing/2014/main" id="{0D625F43-EF33-4487-8600-B0008D1AC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0765" r="15475" b="7361"/>
          <a:stretch>
            <a:fillRect/>
          </a:stretch>
        </p:blipFill>
        <p:spPr bwMode="auto">
          <a:xfrm>
            <a:off x="10877550" y="209550"/>
            <a:ext cx="12049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entagon 3">
            <a:extLst>
              <a:ext uri="{FF2B5EF4-FFF2-40B4-BE49-F238E27FC236}">
                <a16:creationId xmlns:a16="http://schemas.microsoft.com/office/drawing/2014/main" id="{7C9C7D0B-AA1D-4DE0-82E0-916C7FFB6E83}"/>
              </a:ext>
            </a:extLst>
          </p:cNvPr>
          <p:cNvSpPr/>
          <p:nvPr/>
        </p:nvSpPr>
        <p:spPr>
          <a:xfrm>
            <a:off x="441449" y="329184"/>
            <a:ext cx="6447695" cy="732408"/>
          </a:xfrm>
          <a:prstGeom prst="homePlate">
            <a:avLst/>
          </a:prstGeom>
          <a:solidFill>
            <a:srgbClr val="4472C4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Montserrat"/>
                <a:ea typeface="+mn-ea"/>
                <a:cs typeface="+mn-cs"/>
              </a:rPr>
              <a:t>EDCIL GROWTH PATH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82E86B-EB35-4590-863C-A57CACFE0445}"/>
              </a:ext>
            </a:extLst>
          </p:cNvPr>
          <p:cNvGrpSpPr/>
          <p:nvPr/>
        </p:nvGrpSpPr>
        <p:grpSpPr>
          <a:xfrm>
            <a:off x="386346" y="0"/>
            <a:ext cx="1240778" cy="249750"/>
            <a:chOff x="5401469" y="1588"/>
            <a:chExt cx="1389063" cy="540239"/>
          </a:xfrm>
          <a:solidFill>
            <a:srgbClr val="4472C4"/>
          </a:solidFill>
        </p:grpSpPr>
        <p:sp>
          <p:nvSpPr>
            <p:cNvPr id="25" name="Freeform 48">
              <a:extLst>
                <a:ext uri="{FF2B5EF4-FFF2-40B4-BE49-F238E27FC236}">
                  <a16:creationId xmlns:a16="http://schemas.microsoft.com/office/drawing/2014/main" id="{67F22763-9A16-4969-93EB-BDE9FE9A7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Freeform 49">
              <a:extLst>
                <a:ext uri="{FF2B5EF4-FFF2-40B4-BE49-F238E27FC236}">
                  <a16:creationId xmlns:a16="http://schemas.microsoft.com/office/drawing/2014/main" id="{DC63F9B3-6FB0-4091-A12F-ACC4F3D36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AutoShape 250">
            <a:extLst>
              <a:ext uri="{FF2B5EF4-FFF2-40B4-BE49-F238E27FC236}">
                <a16:creationId xmlns:a16="http://schemas.microsoft.com/office/drawing/2014/main" id="{6CB851C7-9F3D-4502-AC29-6B31880DA45C}"/>
              </a:ext>
            </a:extLst>
          </p:cNvPr>
          <p:cNvSpPr>
            <a:spLocks noChangeArrowheads="1"/>
          </p:cNvSpPr>
          <p:nvPr/>
        </p:nvSpPr>
        <p:spPr bwMode="gray">
          <a:xfrm>
            <a:off x="567544" y="2105068"/>
            <a:ext cx="11043263" cy="3937682"/>
          </a:xfrm>
          <a:prstGeom prst="leftRightArrow">
            <a:avLst>
              <a:gd name="adj1" fmla="val 100000"/>
              <a:gd name="adj2" fmla="val 0"/>
            </a:avLst>
          </a:prstGeom>
          <a:ln>
            <a:solidFill>
              <a:srgbClr val="4472C4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9" tIns="72009" rIns="72009" bIns="72009" anchor="ctr"/>
          <a:lstStyle/>
          <a:p>
            <a:pPr marL="342900" marR="0" lvl="0" indent="-342900" algn="l" defTabSz="89535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/>
              <a:defRPr/>
            </a:pPr>
            <a:endParaRPr kumimoji="0" lang="x-non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AutoShape 250">
            <a:extLst>
              <a:ext uri="{FF2B5EF4-FFF2-40B4-BE49-F238E27FC236}">
                <a16:creationId xmlns:a16="http://schemas.microsoft.com/office/drawing/2014/main" id="{3C49CB10-35A6-40ED-A7C6-9C12EEFD7568}"/>
              </a:ext>
            </a:extLst>
          </p:cNvPr>
          <p:cNvSpPr>
            <a:spLocks noChangeArrowheads="1"/>
          </p:cNvSpPr>
          <p:nvPr/>
        </p:nvSpPr>
        <p:spPr bwMode="gray">
          <a:xfrm>
            <a:off x="581192" y="2107626"/>
            <a:ext cx="11015966" cy="370999"/>
          </a:xfrm>
          <a:prstGeom prst="leftRightArrow">
            <a:avLst>
              <a:gd name="adj1" fmla="val 100000"/>
              <a:gd name="adj2" fmla="val 0"/>
            </a:avLst>
          </a:prstGeom>
          <a:solidFill>
            <a:srgbClr val="4472C4"/>
          </a:solidFill>
          <a:ln>
            <a:solidFill>
              <a:srgbClr val="4472C4"/>
            </a:solidFill>
            <a:headEnd/>
            <a:tailEnd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9" tIns="72009" rIns="72009" bIns="7200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anose="020B0604020202020204" pitchFamily="34" charset="0"/>
              </a:rPr>
              <a:t>Revenue, INR crore</a:t>
            </a:r>
            <a:endParaRPr kumimoji="0" lang="x-none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9" name="Chart 10">
            <a:extLst>
              <a:ext uri="{FF2B5EF4-FFF2-40B4-BE49-F238E27FC236}">
                <a16:creationId xmlns:a16="http://schemas.microsoft.com/office/drawing/2014/main" id="{29C629FD-AB57-4D79-9DA6-FAE92D6BE3CA}"/>
              </a:ext>
            </a:extLst>
          </p:cNvPr>
          <p:cNvGraphicFramePr>
            <a:graphicFrameLocks/>
          </p:cNvGraphicFramePr>
          <p:nvPr/>
        </p:nvGraphicFramePr>
        <p:xfrm>
          <a:off x="715009" y="2576776"/>
          <a:ext cx="10676891" cy="3255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392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C13B06C-C641-4674-8635-A51AE446672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3382" y="1791520"/>
            <a:ext cx="3612712" cy="30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4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C28075-BC81-4E8F-A1E5-1666CA641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0"/>
            <a:ext cx="619125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171142-370C-4E8C-8E1D-2340EA6F2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000749" cy="6857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DAF5F8A9-4968-449D-9370-7AEA029C0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46" y="1283201"/>
            <a:ext cx="11491229" cy="500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en-IN" altLang="en-US" sz="2400" dirty="0"/>
              <a:t>Initiative launched by Ministry of Education, Government of India, on 18</a:t>
            </a:r>
            <a:r>
              <a:rPr lang="en-IN" altLang="en-US" sz="2400" baseline="30000" dirty="0"/>
              <a:t>th</a:t>
            </a:r>
            <a:r>
              <a:rPr lang="en-IN" altLang="en-US" sz="2400" dirty="0"/>
              <a:t> April 2018</a:t>
            </a:r>
          </a:p>
          <a:p>
            <a:pPr marL="0" indent="0" eaLnBrk="1" hangingPunct="1">
              <a:buNone/>
            </a:pPr>
            <a:endParaRPr lang="en-IN" altLang="en-US" sz="24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IN" altLang="en-US" sz="2400" dirty="0"/>
              <a:t>EdCIL (India) Limited has been selected as the implementing agency for the scheme</a:t>
            </a:r>
          </a:p>
          <a:p>
            <a:pPr marL="0" indent="0" eaLnBrk="1" hangingPunct="1">
              <a:buNone/>
            </a:pPr>
            <a:endParaRPr lang="en-IN" alt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Partner Institute : Quality Assurance through Ranking and Accreditation Frameworks -  NIRF / NAAC. Selection of institutes on the basis of NAAC &gt;= 3.26 (or) NIRF&lt;=100</a:t>
            </a:r>
            <a:endParaRPr lang="en-IN" altLang="en-US" sz="2400" dirty="0"/>
          </a:p>
          <a:p>
            <a:pPr marL="0" indent="0" eaLnBrk="1" hangingPunct="1">
              <a:buNone/>
            </a:pPr>
            <a:endParaRPr lang="en-IN" altLang="en-US" sz="24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/>
              <a:t>‘Study in India’ is a Government of India scheme powered by a One stop solution portal (</a:t>
            </a:r>
            <a:r>
              <a:rPr lang="en-US" altLang="en-US" sz="2400" dirty="0">
                <a:hlinkClick r:id="rId2"/>
              </a:rPr>
              <a:t>www.studyinindia.gov.in</a:t>
            </a:r>
            <a:r>
              <a:rPr lang="en-US" altLang="en-US" sz="2400" dirty="0"/>
              <a:t>) and 24*7 Contact Center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AAF63C-CA4A-42D4-8A35-33CDBD9566D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999" y="94768"/>
            <a:ext cx="668947" cy="56653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D09BC43-AE45-407E-8382-FB1BD8B94009}"/>
              </a:ext>
            </a:extLst>
          </p:cNvPr>
          <p:cNvGrpSpPr/>
          <p:nvPr/>
        </p:nvGrpSpPr>
        <p:grpSpPr>
          <a:xfrm>
            <a:off x="386346" y="0"/>
            <a:ext cx="1240778" cy="249750"/>
            <a:chOff x="5401469" y="1588"/>
            <a:chExt cx="1389063" cy="540239"/>
          </a:xfrm>
          <a:solidFill>
            <a:srgbClr val="009297"/>
          </a:solidFill>
        </p:grpSpPr>
        <p:sp>
          <p:nvSpPr>
            <p:cNvPr id="11" name="Freeform 48">
              <a:extLst>
                <a:ext uri="{FF2B5EF4-FFF2-40B4-BE49-F238E27FC236}">
                  <a16:creationId xmlns:a16="http://schemas.microsoft.com/office/drawing/2014/main" id="{E09E44A5-AC65-44FB-9A6B-5BB0F8679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49">
              <a:extLst>
                <a:ext uri="{FF2B5EF4-FFF2-40B4-BE49-F238E27FC236}">
                  <a16:creationId xmlns:a16="http://schemas.microsoft.com/office/drawing/2014/main" id="{F0DB4873-2C3F-45DF-B3FF-1CFFC11E8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Pentagon 3">
            <a:extLst>
              <a:ext uri="{FF2B5EF4-FFF2-40B4-BE49-F238E27FC236}">
                <a16:creationId xmlns:a16="http://schemas.microsoft.com/office/drawing/2014/main" id="{55A25C44-F0E4-4D56-8795-6CC7CA652AC0}"/>
              </a:ext>
            </a:extLst>
          </p:cNvPr>
          <p:cNvSpPr/>
          <p:nvPr/>
        </p:nvSpPr>
        <p:spPr>
          <a:xfrm>
            <a:off x="441449" y="329184"/>
            <a:ext cx="6447695" cy="732408"/>
          </a:xfrm>
          <a:prstGeom prst="homePlate">
            <a:avLst/>
          </a:prstGeom>
          <a:solidFill>
            <a:srgbClr val="009297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Montserrat"/>
                <a:ea typeface="+mn-ea"/>
                <a:cs typeface="+mn-cs"/>
              </a:rPr>
              <a:t>ABOUT ‘STUDY IN INDIA’ SCHEME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3">
            <a:extLst>
              <a:ext uri="{FF2B5EF4-FFF2-40B4-BE49-F238E27FC236}">
                <a16:creationId xmlns:a16="http://schemas.microsoft.com/office/drawing/2014/main" id="{5B152EEA-6A12-4325-B71C-FCEEAE08E26E}"/>
              </a:ext>
            </a:extLst>
          </p:cNvPr>
          <p:cNvSpPr/>
          <p:nvPr/>
        </p:nvSpPr>
        <p:spPr>
          <a:xfrm>
            <a:off x="258763" y="414276"/>
            <a:ext cx="6447695" cy="732408"/>
          </a:xfrm>
          <a:prstGeom prst="homePlate">
            <a:avLst/>
          </a:prstGeom>
          <a:solidFill>
            <a:srgbClr val="009297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chemeClr val="bg1"/>
                </a:solidFill>
                <a:latin typeface="Montserrat"/>
              </a:rPr>
              <a:t> ‘STUDY IN INDIA’ PROGRAM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Montserrat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F8E0CA9-5CEC-4919-BB7E-59B28BD7D8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9536661"/>
              </p:ext>
            </p:extLst>
          </p:nvPr>
        </p:nvGraphicFramePr>
        <p:xfrm>
          <a:off x="1758623" y="132298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BB45327-D246-4C8D-9134-76285E7C0B6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29999" y="94768"/>
            <a:ext cx="668947" cy="56653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1D33D3F-AB88-4753-A3CD-FCE73FCB6924}"/>
              </a:ext>
            </a:extLst>
          </p:cNvPr>
          <p:cNvGrpSpPr/>
          <p:nvPr/>
        </p:nvGrpSpPr>
        <p:grpSpPr>
          <a:xfrm>
            <a:off x="386346" y="0"/>
            <a:ext cx="1240778" cy="249750"/>
            <a:chOff x="5401469" y="1588"/>
            <a:chExt cx="1389063" cy="540239"/>
          </a:xfrm>
          <a:solidFill>
            <a:srgbClr val="009297"/>
          </a:solidFill>
        </p:grpSpPr>
        <p:sp>
          <p:nvSpPr>
            <p:cNvPr id="7" name="Freeform 48">
              <a:extLst>
                <a:ext uri="{FF2B5EF4-FFF2-40B4-BE49-F238E27FC236}">
                  <a16:creationId xmlns:a16="http://schemas.microsoft.com/office/drawing/2014/main" id="{E12468D0-A4F0-4B71-9953-A4D1BED1F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Freeform 49">
              <a:extLst>
                <a:ext uri="{FF2B5EF4-FFF2-40B4-BE49-F238E27FC236}">
                  <a16:creationId xmlns:a16="http://schemas.microsoft.com/office/drawing/2014/main" id="{0DB56F1D-3537-4CA0-B81E-948D53FD8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963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3">
            <a:extLst>
              <a:ext uri="{FF2B5EF4-FFF2-40B4-BE49-F238E27FC236}">
                <a16:creationId xmlns:a16="http://schemas.microsoft.com/office/drawing/2014/main" id="{5B152EEA-6A12-4325-B71C-FCEEAE08E26E}"/>
              </a:ext>
            </a:extLst>
          </p:cNvPr>
          <p:cNvSpPr/>
          <p:nvPr/>
        </p:nvSpPr>
        <p:spPr>
          <a:xfrm>
            <a:off x="258762" y="414276"/>
            <a:ext cx="8406935" cy="732408"/>
          </a:xfrm>
          <a:prstGeom prst="homePlate">
            <a:avLst/>
          </a:prstGeom>
          <a:solidFill>
            <a:srgbClr val="009297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bg1"/>
                </a:solidFill>
                <a:latin typeface="Montserrat"/>
              </a:rPr>
              <a:t> ‘STUDY IN INDIA’ – EXISTING FUNCTIONALITIES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Montserra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B45327-D246-4C8D-9134-76285E7C0B6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999" y="94768"/>
            <a:ext cx="668947" cy="56653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1D33D3F-AB88-4753-A3CD-FCE73FCB6924}"/>
              </a:ext>
            </a:extLst>
          </p:cNvPr>
          <p:cNvGrpSpPr/>
          <p:nvPr/>
        </p:nvGrpSpPr>
        <p:grpSpPr>
          <a:xfrm>
            <a:off x="386346" y="0"/>
            <a:ext cx="1240778" cy="249750"/>
            <a:chOff x="5401469" y="1588"/>
            <a:chExt cx="1389063" cy="540239"/>
          </a:xfrm>
          <a:solidFill>
            <a:srgbClr val="009297"/>
          </a:solidFill>
        </p:grpSpPr>
        <p:sp>
          <p:nvSpPr>
            <p:cNvPr id="7" name="Freeform 48">
              <a:extLst>
                <a:ext uri="{FF2B5EF4-FFF2-40B4-BE49-F238E27FC236}">
                  <a16:creationId xmlns:a16="http://schemas.microsoft.com/office/drawing/2014/main" id="{E12468D0-A4F0-4B71-9953-A4D1BED1F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Freeform 49">
              <a:extLst>
                <a:ext uri="{FF2B5EF4-FFF2-40B4-BE49-F238E27FC236}">
                  <a16:creationId xmlns:a16="http://schemas.microsoft.com/office/drawing/2014/main" id="{0DB56F1D-3537-4CA0-B81E-948D53FD8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EEA7381-1826-4733-8745-42952C39CEA2}"/>
              </a:ext>
            </a:extLst>
          </p:cNvPr>
          <p:cNvSpPr txBox="1">
            <a:spLocks/>
          </p:cNvSpPr>
          <p:nvPr/>
        </p:nvSpPr>
        <p:spPr>
          <a:xfrm>
            <a:off x="822641" y="1716259"/>
            <a:ext cx="10546717" cy="42308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SII Contact Centre 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24*7 support desk working on ‘Missed Call Campaign’ to support students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SIITracks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Study in India Tracking Software to disperse scholarship and stipends to students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OTP Integrated Platform 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All the submissions on SII portal are verified using OTP for authenticity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Automated E-Mail and Business WhatsApp 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Mapping of student journey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Document Verification of all the applicants via SII portal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Friday Webinar Series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#FridayChatswithSII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Study in India Education Expos/Fairs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Digital promotions across the world using Google marketing platform - Facebook, Instagram, Twitter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Print Media -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20+ publications across targeted countries, 120+ insertions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Radio -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SII Ads broadcasted in  50+ radio station across countries, 1000+ spots till now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15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trips dir="rd"/>
      </p:transition>
    </mc:Choice>
    <mc:Fallback xmlns="">
      <p:transition advClick="0">
        <p:strips dir="rd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251</TotalTime>
  <Words>976</Words>
  <Application>Microsoft Office PowerPoint</Application>
  <PresentationFormat>Widescreen</PresentationFormat>
  <Paragraphs>177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Arial</vt:lpstr>
      <vt:lpstr>Arvo</vt:lpstr>
      <vt:lpstr>Avenir Next LT Pro</vt:lpstr>
      <vt:lpstr>Calibri</vt:lpstr>
      <vt:lpstr>Calibri Light</vt:lpstr>
      <vt:lpstr>Clear Sans Light</vt:lpstr>
      <vt:lpstr>Courier New</vt:lpstr>
      <vt:lpstr>Gill Sans MT</vt:lpstr>
      <vt:lpstr>Helvetica</vt:lpstr>
      <vt:lpstr>Iowan Old Style Italic</vt:lpstr>
      <vt:lpstr>Montserrat</vt:lpstr>
      <vt:lpstr>Trebuchet MS</vt:lpstr>
      <vt:lpstr>Wingdings</vt:lpstr>
      <vt:lpstr>Office Theme</vt:lpstr>
      <vt:lpstr>Parcel</vt:lpstr>
      <vt:lpstr>Internationalisation of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Ashutosh Kumar</dc:creator>
  <cp:lastModifiedBy>Priyabrata Sahoo</cp:lastModifiedBy>
  <cp:revision>46</cp:revision>
  <dcterms:created xsi:type="dcterms:W3CDTF">2022-02-14T07:00:57Z</dcterms:created>
  <dcterms:modified xsi:type="dcterms:W3CDTF">2022-03-22T08:06:20Z</dcterms:modified>
</cp:coreProperties>
</file>