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notesMasterIdLst>
    <p:notesMasterId r:id="rId17"/>
  </p:notesMasterIdLst>
  <p:handoutMasterIdLst>
    <p:handoutMasterId r:id="rId18"/>
  </p:handoutMasterIdLst>
  <p:sldIdLst>
    <p:sldId id="256" r:id="rId6"/>
    <p:sldId id="623" r:id="rId7"/>
    <p:sldId id="502" r:id="rId8"/>
    <p:sldId id="262" r:id="rId9"/>
    <p:sldId id="257" r:id="rId10"/>
    <p:sldId id="636" r:id="rId11"/>
    <p:sldId id="637" r:id="rId12"/>
    <p:sldId id="657" r:id="rId13"/>
    <p:sldId id="659" r:id="rId14"/>
    <p:sldId id="606" r:id="rId15"/>
    <p:sldId id="656" r:id="rId16"/>
  </p:sldIdLst>
  <p:sldSz cx="12192000" cy="6858000"/>
  <p:notesSz cx="6858000" cy="1733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1666BF-A7E1-4F7B-A5AE-946F05691BC6}">
          <p14:sldIdLst>
            <p14:sldId id="256"/>
            <p14:sldId id="623"/>
            <p14:sldId id="502"/>
            <p14:sldId id="262"/>
            <p14:sldId id="257"/>
            <p14:sldId id="636"/>
            <p14:sldId id="637"/>
            <p14:sldId id="657"/>
            <p14:sldId id="659"/>
            <p14:sldId id="606"/>
            <p14:sldId id="6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de Peyer" initials="EdP" lastIdx="1" clrIdx="0">
    <p:extLst>
      <p:ext uri="{19B8F6BF-5375-455C-9EA6-DF929625EA0E}">
        <p15:presenceInfo xmlns:p15="http://schemas.microsoft.com/office/powerpoint/2012/main" userId="S::emily.depeyer@acu.ac.uk::7d119292-3177-4443-8457-459978669c35" providerId="AD"/>
      </p:ext>
    </p:extLst>
  </p:cmAuthor>
  <p:cmAuthor id="2" name="Consola Evans" initials="CE" lastIdx="17" clrIdx="1">
    <p:extLst>
      <p:ext uri="{19B8F6BF-5375-455C-9EA6-DF929625EA0E}">
        <p15:presenceInfo xmlns:p15="http://schemas.microsoft.com/office/powerpoint/2012/main" userId="S::Consola.Evans@acu.ac.uk::1f9cbf22-5134-4207-9faf-eb096c30974a" providerId="AD"/>
      </p:ext>
    </p:extLst>
  </p:cmAuthor>
  <p:cmAuthor id="3" name="Faye Taylor" initials="FT" lastIdx="3" clrIdx="2">
    <p:extLst>
      <p:ext uri="{19B8F6BF-5375-455C-9EA6-DF929625EA0E}">
        <p15:presenceInfo xmlns:p15="http://schemas.microsoft.com/office/powerpoint/2012/main" userId="S::faye.taylor@acu.ac.uk::c72b90d0-1e8a-4e33-8312-8847f49f7e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8" autoAdjust="0"/>
    <p:restoredTop sz="50000" autoAdjust="0"/>
  </p:normalViewPr>
  <p:slideViewPr>
    <p:cSldViewPr snapToGrid="0">
      <p:cViewPr varScale="1">
        <p:scale>
          <a:sx n="60" d="100"/>
          <a:sy n="60" d="100"/>
        </p:scale>
        <p:origin x="2976" y="16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AA1DC2-1AD9-467B-8B76-CAF4CE6CF335}"/>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7883077-D84E-44D6-B5F6-4702CDCEE70C}"/>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52D1F51-2115-4D6A-AA74-3D509B365879}" type="datetimeFigureOut">
              <a:rPr lang="en-GB" smtClean="0"/>
              <a:pPr/>
              <a:t>23/03/2022</a:t>
            </a:fld>
            <a:endParaRPr lang="en-GB" dirty="0"/>
          </a:p>
        </p:txBody>
      </p:sp>
      <p:sp>
        <p:nvSpPr>
          <p:cNvPr id="4" name="Footer Placeholder 3">
            <a:extLst>
              <a:ext uri="{FF2B5EF4-FFF2-40B4-BE49-F238E27FC236}">
                <a16:creationId xmlns:a16="http://schemas.microsoft.com/office/drawing/2014/main" id="{46DC5351-B29C-4FE8-89DB-ABCFBA1F47D3}"/>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A437E77E-C971-4058-B67C-5D70561CA1BD}"/>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4E457C3-50E4-4C70-ACCC-D1BC2A21213A}" type="slidenum">
              <a:rPr lang="en-GB" smtClean="0"/>
              <a:pPr/>
              <a:t>‹#›</a:t>
            </a:fld>
            <a:endParaRPr lang="en-GB" dirty="0"/>
          </a:p>
        </p:txBody>
      </p:sp>
    </p:spTree>
    <p:extLst>
      <p:ext uri="{BB962C8B-B14F-4D97-AF65-F5344CB8AC3E}">
        <p14:creationId xmlns:p14="http://schemas.microsoft.com/office/powerpoint/2010/main" val="3737008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39CEFCA-559D-4BDA-9543-662B04E102F1}" type="datetimeFigureOut">
              <a:rPr lang="en-GB" smtClean="0"/>
              <a:pPr/>
              <a:t>23/03/2022</a:t>
            </a:fld>
            <a:endParaRPr lang="en-GB"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DDFDF82-A98B-4DF3-81C5-69CD2F3D26A7}" type="slidenum">
              <a:rPr lang="en-GB" smtClean="0"/>
              <a:pPr/>
              <a:t>‹#›</a:t>
            </a:fld>
            <a:endParaRPr lang="en-GB" dirty="0"/>
          </a:p>
        </p:txBody>
      </p:sp>
    </p:spTree>
    <p:extLst>
      <p:ext uri="{BB962C8B-B14F-4D97-AF65-F5344CB8AC3E}">
        <p14:creationId xmlns:p14="http://schemas.microsoft.com/office/powerpoint/2010/main" val="302871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DFDF82-A98B-4DF3-81C5-69CD2F3D26A7}" type="slidenum">
              <a:rPr lang="en-GB" smtClean="0"/>
              <a:pPr/>
              <a:t>1</a:t>
            </a:fld>
            <a:endParaRPr lang="en-GB" dirty="0"/>
          </a:p>
        </p:txBody>
      </p:sp>
    </p:spTree>
    <p:extLst>
      <p:ext uri="{BB962C8B-B14F-4D97-AF65-F5344CB8AC3E}">
        <p14:creationId xmlns:p14="http://schemas.microsoft.com/office/powerpoint/2010/main" val="158425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ACU is a university membership organisation; we are governed by our members.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500+</a:t>
            </a:r>
            <a:r>
              <a:rPr lang="en-GB" sz="1200" kern="1200" dirty="0">
                <a:solidFill>
                  <a:schemeClr val="tx1"/>
                </a:solidFill>
                <a:effectLst/>
                <a:latin typeface="+mn-lt"/>
                <a:ea typeface="+mn-ea"/>
                <a:cs typeface="+mn-cs"/>
              </a:rPr>
              <a:t> member universities</a:t>
            </a: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66%</a:t>
            </a:r>
            <a:r>
              <a:rPr lang="en-GB" sz="1200" kern="1200" dirty="0">
                <a:solidFill>
                  <a:schemeClr val="tx1"/>
                </a:solidFill>
                <a:effectLst/>
                <a:latin typeface="+mn-lt"/>
                <a:ea typeface="+mn-ea"/>
                <a:cs typeface="+mn-cs"/>
              </a:rPr>
              <a:t> in low and middle income countries</a:t>
            </a: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in small states</a:t>
            </a:r>
          </a:p>
          <a:p>
            <a:pPr marL="0" indent="0">
              <a:spcBef>
                <a:spcPts val="600"/>
              </a:spcBef>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Africa</a:t>
            </a:r>
            <a:r>
              <a:rPr lang="en-GB" sz="1200" kern="1200" dirty="0">
                <a:solidFill>
                  <a:schemeClr val="tx1"/>
                </a:solidFill>
                <a:effectLst/>
                <a:latin typeface="+mn-lt"/>
                <a:ea typeface="+mn-ea"/>
                <a:cs typeface="+mn-cs"/>
              </a:rPr>
              <a:t>: 109 members (20%)</a:t>
            </a: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Asia</a:t>
            </a:r>
            <a:r>
              <a:rPr lang="en-GB" sz="1200" kern="1200" dirty="0">
                <a:solidFill>
                  <a:schemeClr val="tx1"/>
                </a:solidFill>
                <a:effectLst/>
                <a:latin typeface="+mn-lt"/>
                <a:ea typeface="+mn-ea"/>
                <a:cs typeface="+mn-cs"/>
              </a:rPr>
              <a:t>: 261 members (50%)</a:t>
            </a: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Americas</a:t>
            </a:r>
            <a:r>
              <a:rPr lang="en-GB" sz="1200" kern="1200" dirty="0">
                <a:solidFill>
                  <a:schemeClr val="tx1"/>
                </a:solidFill>
                <a:effectLst/>
                <a:latin typeface="+mn-lt"/>
                <a:ea typeface="+mn-ea"/>
                <a:cs typeface="+mn-cs"/>
              </a:rPr>
              <a:t>: 36 members (6%)</a:t>
            </a: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Australasia and the Pacific</a:t>
            </a:r>
            <a:r>
              <a:rPr lang="en-GB" sz="1200" kern="1200" dirty="0">
                <a:solidFill>
                  <a:schemeClr val="tx1"/>
                </a:solidFill>
                <a:effectLst/>
                <a:latin typeface="+mn-lt"/>
                <a:ea typeface="+mn-ea"/>
                <a:cs typeface="+mn-cs"/>
              </a:rPr>
              <a:t>: 32 members (7%)</a:t>
            </a:r>
          </a:p>
          <a:p>
            <a:pPr marL="171450" indent="-171450">
              <a:spcBef>
                <a:spcPts val="600"/>
              </a:spcBef>
              <a:buFont typeface="Arial" panose="020B0604020202020204" pitchFamily="34" charset="0"/>
              <a:buChar char="•"/>
            </a:pPr>
            <a:r>
              <a:rPr lang="en-GB" sz="1200" b="1" kern="1200" dirty="0">
                <a:solidFill>
                  <a:schemeClr val="tx1"/>
                </a:solidFill>
                <a:effectLst/>
                <a:latin typeface="+mn-lt"/>
                <a:ea typeface="+mn-ea"/>
                <a:cs typeface="+mn-cs"/>
              </a:rPr>
              <a:t>Europe</a:t>
            </a:r>
            <a:r>
              <a:rPr lang="en-GB" sz="1200" kern="1200" dirty="0">
                <a:solidFill>
                  <a:schemeClr val="tx1"/>
                </a:solidFill>
                <a:effectLst/>
                <a:latin typeface="+mn-lt"/>
                <a:ea typeface="+mn-ea"/>
                <a:cs typeface="+mn-cs"/>
              </a:rPr>
              <a:t>: 90 members (17%)</a:t>
            </a:r>
          </a:p>
          <a:p>
            <a:endParaRPr lang="en-GB" dirty="0"/>
          </a:p>
        </p:txBody>
      </p:sp>
      <p:sp>
        <p:nvSpPr>
          <p:cNvPr id="4" name="Slide Number Placeholder 3"/>
          <p:cNvSpPr>
            <a:spLocks noGrp="1"/>
          </p:cNvSpPr>
          <p:nvPr>
            <p:ph type="sldNum" sz="quarter" idx="5"/>
          </p:nvPr>
        </p:nvSpPr>
        <p:spPr/>
        <p:txBody>
          <a:bodyPr/>
          <a:lstStyle/>
          <a:p>
            <a:fld id="{5DDFDF82-A98B-4DF3-81C5-69CD2F3D26A7}" type="slidenum">
              <a:rPr lang="en-GB" smtClean="0"/>
              <a:pPr/>
              <a:t>2</a:t>
            </a:fld>
            <a:endParaRPr lang="en-GB" dirty="0"/>
          </a:p>
        </p:txBody>
      </p:sp>
    </p:spTree>
    <p:extLst>
      <p:ext uri="{BB962C8B-B14F-4D97-AF65-F5344CB8AC3E}">
        <p14:creationId xmlns:p14="http://schemas.microsoft.com/office/powerpoint/2010/main" val="212161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CF167D-D095-4806-ADD6-041EA525F697}" type="slidenum">
              <a:rPr lang="en-GB" smtClean="0"/>
              <a:pPr/>
              <a:t>3</a:t>
            </a:fld>
            <a:endParaRPr lang="en-GB" dirty="0"/>
          </a:p>
        </p:txBody>
      </p:sp>
    </p:spTree>
    <p:extLst>
      <p:ext uri="{BB962C8B-B14F-4D97-AF65-F5344CB8AC3E}">
        <p14:creationId xmlns:p14="http://schemas.microsoft.com/office/powerpoint/2010/main" val="255425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200" kern="1200" dirty="0">
              <a:solidFill>
                <a:schemeClr val="tx1"/>
              </a:solidFill>
              <a:effectLst/>
              <a:latin typeface="+mn-lt"/>
              <a:ea typeface="+mn-ea"/>
              <a:cs typeface="Arial" charset="0"/>
            </a:endParaRPr>
          </a:p>
        </p:txBody>
      </p:sp>
    </p:spTree>
    <p:extLst>
      <p:ext uri="{BB962C8B-B14F-4D97-AF65-F5344CB8AC3E}">
        <p14:creationId xmlns:p14="http://schemas.microsoft.com/office/powerpoint/2010/main" val="51954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The ACU’s mission is to build a better world through higher education.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believe that international collaboration is central to this ambition. By bringing universities together from around the world – and the people who study and work within them ‒ we help to advance knowledge, promote understanding, broaden minds, and improve lives.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DDFDF82-A98B-4DF3-81C5-69CD2F3D26A7}" type="slidenum">
              <a:rPr lang="en-GB" smtClean="0"/>
              <a:pPr/>
              <a:t>5</a:t>
            </a:fld>
            <a:endParaRPr lang="en-GB" dirty="0"/>
          </a:p>
        </p:txBody>
      </p:sp>
    </p:spTree>
    <p:extLst>
      <p:ext uri="{BB962C8B-B14F-4D97-AF65-F5344CB8AC3E}">
        <p14:creationId xmlns:p14="http://schemas.microsoft.com/office/powerpoint/2010/main" val="197887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r>
              <a:rPr lang="en-GB" dirty="0"/>
              <a:t>Top: Students from ACU Summer School 2021 </a:t>
            </a:r>
          </a:p>
          <a:p>
            <a:r>
              <a:rPr lang="en-GB" dirty="0"/>
              <a:t>Bottom: Researchers at the University of Malaya ecosystem mapping with community based organisation – profiled as part of #UnisForOurPlanet campaign </a:t>
            </a:r>
          </a:p>
          <a:p>
            <a:endParaRPr lang="en-GB" dirty="0"/>
          </a:p>
          <a:p>
            <a:pPr marL="342000" indent="-342000">
              <a:lnSpc>
                <a:spcPct val="90000"/>
              </a:lnSpc>
              <a:buFont typeface="Arial" panose="020B0604020202020204" pitchFamily="34" charset="0"/>
              <a:buChar char="•"/>
            </a:pPr>
            <a:r>
              <a:rPr lang="en-GB" sz="1200" dirty="0"/>
              <a:t>ACU podcast – </a:t>
            </a:r>
            <a:r>
              <a:rPr lang="en-GB" sz="1200" i="1" dirty="0"/>
              <a:t>The Internationalist</a:t>
            </a:r>
            <a:r>
              <a:rPr lang="en-GB" sz="1200" dirty="0"/>
              <a:t> – features</a:t>
            </a:r>
            <a:r>
              <a:rPr lang="en-GB" b="0" i="0" dirty="0">
                <a:solidFill>
                  <a:srgbClr val="1C3359"/>
                </a:solidFill>
                <a:effectLst/>
                <a:latin typeface="Barlow" panose="00000500000000000000" pitchFamily="2" charset="0"/>
              </a:rPr>
              <a:t> students, academics and practitioners from across the Commonwealth to address some of the biggest questions in higher education such as the digital transformation in higher education. </a:t>
            </a:r>
            <a:endParaRPr lang="en-GB" sz="1200" dirty="0"/>
          </a:p>
          <a:p>
            <a:pPr marL="342000" indent="-342000">
              <a:lnSpc>
                <a:spcPct val="90000"/>
              </a:lnSpc>
              <a:buFont typeface="Arial" panose="020B0604020202020204" pitchFamily="34" charset="0"/>
              <a:buChar char="•"/>
            </a:pPr>
            <a:r>
              <a:rPr lang="en-GB" b="0" i="0" dirty="0">
                <a:solidFill>
                  <a:srgbClr val="1C3359"/>
                </a:solidFill>
                <a:effectLst/>
                <a:latin typeface="Barlow" panose="00000500000000000000" pitchFamily="2" charset="0"/>
              </a:rPr>
              <a:t>The ACU Review magazine celebrates and showcases the extraordinary work of member universities across the Commonwealth and their contribution to the world around them. Each issue explores a different theme, chosen to highlight the value of higher education to society, and to reflect the rich diversity and shared challenges that characterise the ACU's global network.</a:t>
            </a:r>
          </a:p>
          <a:p>
            <a:pPr marL="342000" indent="-342000">
              <a:lnSpc>
                <a:spcPct val="90000"/>
              </a:lnSpc>
              <a:buFont typeface="Arial" panose="020B0604020202020204" pitchFamily="34" charset="0"/>
              <a:buChar char="•"/>
            </a:pPr>
            <a:r>
              <a:rPr lang="en-GB" sz="1200" dirty="0"/>
              <a:t>Virtual ACU Summer School on ‘Urban disasters’ with ACU member Tata Institute of Social Sciences </a:t>
            </a:r>
            <a:endParaRPr lang="en-GB" dirty="0"/>
          </a:p>
        </p:txBody>
      </p:sp>
      <p:sp>
        <p:nvSpPr>
          <p:cNvPr id="4" name="Slide Number Placeholder 3"/>
          <p:cNvSpPr>
            <a:spLocks noGrp="1"/>
          </p:cNvSpPr>
          <p:nvPr>
            <p:ph type="sldNum" sz="quarter" idx="5"/>
          </p:nvPr>
        </p:nvSpPr>
        <p:spPr/>
        <p:txBody>
          <a:bodyPr/>
          <a:lstStyle/>
          <a:p>
            <a:fld id="{5DDFDF82-A98B-4DF3-81C5-69CD2F3D26A7}" type="slidenum">
              <a:rPr lang="en-GB" smtClean="0"/>
              <a:pPr/>
              <a:t>7</a:t>
            </a:fld>
            <a:endParaRPr lang="en-GB" dirty="0"/>
          </a:p>
        </p:txBody>
      </p:sp>
    </p:spTree>
    <p:extLst>
      <p:ext uri="{BB962C8B-B14F-4D97-AF65-F5344CB8AC3E}">
        <p14:creationId xmlns:p14="http://schemas.microsoft.com/office/powerpoint/2010/main" val="1716314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r>
              <a:rPr lang="en-US" dirty="0"/>
              <a:t>Image shows </a:t>
            </a:r>
            <a:r>
              <a:rPr lang="en-GB" dirty="0"/>
              <a:t>Kenyan Queen Elizabeth Commonwealth Scholar, Elly </a:t>
            </a:r>
            <a:r>
              <a:rPr lang="en-GB" dirty="0" err="1"/>
              <a:t>Wafula</a:t>
            </a:r>
            <a:r>
              <a:rPr lang="en-GB" dirty="0"/>
              <a:t>, who studied Medical Physics at the University of Malaya.</a:t>
            </a:r>
          </a:p>
          <a:p>
            <a:pPr>
              <a:defRPr/>
            </a:pPr>
            <a:endParaRPr lang="en-US" dirty="0"/>
          </a:p>
          <a:p>
            <a:pPr>
              <a:defRPr/>
            </a:pPr>
            <a:r>
              <a:rPr lang="en-US" dirty="0"/>
              <a:t>Queen Elizabeth Commonwealth Scholarships provide opportunities for Masters study in low and middle income countries. We would like to work with you to make sure your graduate students are aware of these opportunities. </a:t>
            </a:r>
            <a:endParaRPr lang="en-US" dirty="0">
              <a:ea typeface="Tahoma"/>
              <a:cs typeface="Tahoma"/>
            </a:endParaRPr>
          </a:p>
          <a:p>
            <a:pPr marL="342900" indent="-342900">
              <a:spcBef>
                <a:spcPts val="600"/>
              </a:spcBef>
              <a:buFont typeface="Arial,Sans-Serif"/>
              <a:buChar char="•"/>
              <a:defRPr/>
            </a:pPr>
            <a:endParaRPr lang="en-US" dirty="0">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Scholarships build capacity and extend opportunity – seeding change. With SDG4b, the global community also recognises that access to scholarships is transformative for both individuals and society.</a:t>
            </a:r>
          </a:p>
          <a:p>
            <a:pPr>
              <a:defRPr/>
            </a:pPr>
            <a:endParaRPr lang="en-GB" dirty="0">
              <a:ea typeface="Tahoma"/>
              <a:cs typeface="Tahoma"/>
            </a:endParaRPr>
          </a:p>
          <a:p>
            <a:pPr>
              <a:defRPr/>
            </a:pPr>
            <a:r>
              <a:rPr lang="en-GB" dirty="0">
                <a:ea typeface="Tahoma"/>
                <a:cs typeface="Tahoma"/>
              </a:rPr>
              <a:t>The ACU is campaigning to increase the contributions to the QECS endowment fund. </a:t>
            </a:r>
          </a:p>
          <a:p>
            <a:endParaRPr lang="en-GB" dirty="0"/>
          </a:p>
          <a:p>
            <a:r>
              <a:rPr lang="en-GB" b="1" dirty="0"/>
              <a:t>Elly’s story:</a:t>
            </a:r>
            <a:r>
              <a:rPr lang="en-GB" dirty="0"/>
              <a:t> Elly arrived in Malaysia in 2019 to begin his MSc in the emerging field of Medical Physics. The award will train Elly to operate the finely calibrated medical equipment used in cancer screening, allowing him to work as a skilled hospital technician when he returns to Kenya. But Elly’s dreams are bigger than this. He also hopes to use his Queen Elizabeth Commonwealth Scholarship to build bridges between the University of Malaya, which has one of the world’s leading Medical Physics courses, and the University of Nairobi, so that the university can offer its own Master’s courses in Medical Physics. This way Kenya will be able to train its own medical physicians, boosting the number of homegrown skilled technicians in its healthcare system. </a:t>
            </a:r>
          </a:p>
        </p:txBody>
      </p:sp>
      <p:sp>
        <p:nvSpPr>
          <p:cNvPr id="4" name="Slide Number Placeholder 3"/>
          <p:cNvSpPr>
            <a:spLocks noGrp="1"/>
          </p:cNvSpPr>
          <p:nvPr>
            <p:ph type="sldNum" sz="quarter" idx="5"/>
          </p:nvPr>
        </p:nvSpPr>
        <p:spPr/>
        <p:txBody>
          <a:bodyPr/>
          <a:lstStyle/>
          <a:p>
            <a:fld id="{5DDFDF82-A98B-4DF3-81C5-69CD2F3D26A7}" type="slidenum">
              <a:rPr lang="en-GB" smtClean="0"/>
              <a:pPr/>
              <a:t>10</a:t>
            </a:fld>
            <a:endParaRPr lang="en-GB"/>
          </a:p>
        </p:txBody>
      </p:sp>
    </p:spTree>
    <p:extLst>
      <p:ext uri="{BB962C8B-B14F-4D97-AF65-F5344CB8AC3E}">
        <p14:creationId xmlns:p14="http://schemas.microsoft.com/office/powerpoint/2010/main" val="592383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6750" y="2055020"/>
            <a:ext cx="6408000" cy="2387600"/>
          </a:xfrm>
        </p:spPr>
        <p:txBody>
          <a:bodyPr lIns="0" tIns="0" rIns="0" bIns="0" anchor="ctr"/>
          <a:lstStyle>
            <a:lvl1pPr algn="l">
              <a:lnSpc>
                <a:spcPct val="100000"/>
              </a:lnSpc>
              <a:defRPr sz="6000" b="0">
                <a:solidFill>
                  <a:schemeClr val="bg1"/>
                </a:solidFill>
              </a:defRPr>
            </a:lvl1pPr>
          </a:lstStyle>
          <a:p>
            <a:r>
              <a:rPr lang="en-GB" dirty="0"/>
              <a:t>Title</a:t>
            </a:r>
          </a:p>
        </p:txBody>
      </p:sp>
      <p:sp>
        <p:nvSpPr>
          <p:cNvPr id="3" name="Subtitle 2"/>
          <p:cNvSpPr>
            <a:spLocks noGrp="1"/>
          </p:cNvSpPr>
          <p:nvPr>
            <p:ph type="subTitle" idx="1" hasCustomPrompt="1"/>
          </p:nvPr>
        </p:nvSpPr>
        <p:spPr>
          <a:xfrm>
            <a:off x="666750" y="4442620"/>
            <a:ext cx="6408000" cy="1655762"/>
          </a:xfrm>
          <a:prstGeom prst="rect">
            <a:avLst/>
          </a:prstGeom>
        </p:spPr>
        <p:txBody>
          <a:bodyPr lIns="0" tIns="0" rIns="0" bIns="0" anchor="t"/>
          <a:lstStyle>
            <a:lvl1pPr marL="0" indent="0" algn="l">
              <a:lnSpc>
                <a:spcPct val="100000"/>
              </a:lnSpc>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br>
              <a:rPr lang="en-US" dirty="0"/>
            </a:br>
            <a:r>
              <a:rPr lang="en-US" dirty="0"/>
              <a:t>Job title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r="77453" b="17848"/>
          <a:stretch/>
        </p:blipFill>
        <p:spPr>
          <a:xfrm>
            <a:off x="6970611" y="1045029"/>
            <a:ext cx="5221389" cy="5812971"/>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66750" y="666000"/>
            <a:ext cx="3657143" cy="1115429"/>
          </a:xfrm>
          <a:prstGeom prst="rect">
            <a:avLst/>
          </a:prstGeom>
        </p:spPr>
      </p:pic>
      <p:sp>
        <p:nvSpPr>
          <p:cNvPr id="10" name="Footer Placeholder 9">
            <a:extLst>
              <a:ext uri="{FF2B5EF4-FFF2-40B4-BE49-F238E27FC236}">
                <a16:creationId xmlns:a16="http://schemas.microsoft.com/office/drawing/2014/main" id="{001DC126-9ED3-4243-BE4B-1EAE665F8642}"/>
              </a:ext>
            </a:extLst>
          </p:cNvPr>
          <p:cNvSpPr>
            <a:spLocks noGrp="1"/>
          </p:cNvSpPr>
          <p:nvPr>
            <p:ph type="ftr" sz="quarter" idx="10"/>
          </p:nvPr>
        </p:nvSpPr>
        <p:spPr/>
        <p:txBody>
          <a:bodyPr/>
          <a:lstStyle/>
          <a:p>
            <a:pPr algn="l"/>
            <a:r>
              <a:rPr lang="en-GB" dirty="0"/>
              <a:t>For the lives we can lead</a:t>
            </a:r>
          </a:p>
        </p:txBody>
      </p:sp>
    </p:spTree>
    <p:extLst>
      <p:ext uri="{BB962C8B-B14F-4D97-AF65-F5344CB8AC3E}">
        <p14:creationId xmlns:p14="http://schemas.microsoft.com/office/powerpoint/2010/main" val="3188609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 y="262800"/>
            <a:ext cx="10861200" cy="1260000"/>
          </a:xfrm>
        </p:spPr>
        <p:txBody>
          <a:bodyPr/>
          <a:lstStyle>
            <a:lvl1pPr>
              <a:defRPr/>
            </a:lvl1pPr>
          </a:lstStyle>
          <a:p>
            <a:r>
              <a:rPr lang="en-US" dirty="0"/>
              <a:t>SLIDE TITLE</a:t>
            </a:r>
            <a:endParaRPr lang="en-GB" dirty="0"/>
          </a:p>
        </p:txBody>
      </p:sp>
      <p:sp>
        <p:nvSpPr>
          <p:cNvPr id="3" name="Text Placeholder 2"/>
          <p:cNvSpPr>
            <a:spLocks noGrp="1"/>
          </p:cNvSpPr>
          <p:nvPr>
            <p:ph type="body" idx="1" hasCustomPrompt="1"/>
          </p:nvPr>
        </p:nvSpPr>
        <p:spPr>
          <a:xfrm>
            <a:off x="665163" y="1638000"/>
            <a:ext cx="5354638" cy="900000"/>
          </a:xfrm>
          <a:prstGeom prst="rect">
            <a:avLst/>
          </a:prstGeom>
        </p:spPr>
        <p:txBody>
          <a:bodyPr anchor="ct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4" name="Content Placeholder 3"/>
          <p:cNvSpPr>
            <a:spLocks noGrp="1"/>
          </p:cNvSpPr>
          <p:nvPr>
            <p:ph sz="half" idx="2" hasCustomPrompt="1"/>
          </p:nvPr>
        </p:nvSpPr>
        <p:spPr>
          <a:xfrm>
            <a:off x="663962" y="2538000"/>
            <a:ext cx="5353200" cy="2872143"/>
          </a:xfrm>
          <a:prstGeom prst="rect">
            <a:avLst/>
          </a:prstGeom>
        </p:spPr>
        <p:txBody>
          <a:bodyPr/>
          <a:lstStyle>
            <a:lvl2pPr>
              <a:defRPr/>
            </a:lvl2pPr>
            <a:lvl3pPr>
              <a:defRPr/>
            </a:lvl3pPr>
            <a:lvl4pPr>
              <a:defRPr/>
            </a:lvl4pPr>
          </a:lstStyle>
          <a:p>
            <a:pPr lvl="1"/>
            <a:r>
              <a:rPr lang="en-US" dirty="0"/>
              <a:t>First level</a:t>
            </a:r>
          </a:p>
          <a:p>
            <a:pPr lvl="2"/>
            <a:r>
              <a:rPr lang="en-US" dirty="0"/>
              <a:t>Second level</a:t>
            </a:r>
          </a:p>
          <a:p>
            <a:pPr lvl="3"/>
            <a:r>
              <a:rPr lang="en-US" dirty="0"/>
              <a:t>Third level</a:t>
            </a:r>
            <a:endParaRPr lang="en-GB" dirty="0"/>
          </a:p>
        </p:txBody>
      </p:sp>
      <p:sp>
        <p:nvSpPr>
          <p:cNvPr id="5" name="Text Placeholder 4"/>
          <p:cNvSpPr>
            <a:spLocks noGrp="1"/>
          </p:cNvSpPr>
          <p:nvPr>
            <p:ph type="body" sz="quarter" idx="3" hasCustomPrompt="1"/>
          </p:nvPr>
        </p:nvSpPr>
        <p:spPr>
          <a:xfrm>
            <a:off x="6149974" y="1638000"/>
            <a:ext cx="5376025" cy="900000"/>
          </a:xfrm>
          <a:prstGeom prst="rect">
            <a:avLst/>
          </a:prstGeom>
        </p:spPr>
        <p:txBody>
          <a:bodyPr anchor="ctr">
            <a:noAutofit/>
          </a:bodyP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6" name="Content Placeholder 5"/>
          <p:cNvSpPr>
            <a:spLocks noGrp="1"/>
          </p:cNvSpPr>
          <p:nvPr>
            <p:ph sz="quarter" idx="4" hasCustomPrompt="1"/>
          </p:nvPr>
        </p:nvSpPr>
        <p:spPr>
          <a:xfrm>
            <a:off x="6172199" y="2538000"/>
            <a:ext cx="5353799" cy="2872143"/>
          </a:xfrm>
          <a:prstGeom prst="rect">
            <a:avLst/>
          </a:prstGeom>
        </p:spPr>
        <p:txBody>
          <a:bodyPr/>
          <a:lstStyle>
            <a:lvl2pPr>
              <a:defRPr/>
            </a:lvl2pPr>
            <a:lvl3pPr>
              <a:defRPr/>
            </a:lvl3pPr>
            <a:lvl4pPr>
              <a:defRPr/>
            </a:lvl4pPr>
          </a:lstStyle>
          <a:p>
            <a:pPr lvl="1"/>
            <a:r>
              <a:rPr lang="en-US" dirty="0"/>
              <a:t>First level</a:t>
            </a:r>
          </a:p>
          <a:p>
            <a:pPr lvl="2"/>
            <a:r>
              <a:rPr lang="en-US" dirty="0"/>
              <a:t>Second level</a:t>
            </a:r>
          </a:p>
          <a:p>
            <a:pPr lvl="3"/>
            <a:r>
              <a:rPr lang="en-US" dirty="0"/>
              <a:t>Third level</a:t>
            </a:r>
            <a:endParaRPr lang="en-GB" dirty="0"/>
          </a:p>
        </p:txBody>
      </p:sp>
    </p:spTree>
    <p:extLst>
      <p:ext uri="{BB962C8B-B14F-4D97-AF65-F5344CB8AC3E}">
        <p14:creationId xmlns:p14="http://schemas.microsoft.com/office/powerpoint/2010/main" val="16985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6750" y="2055020"/>
            <a:ext cx="6408000" cy="2387600"/>
          </a:xfrm>
        </p:spPr>
        <p:txBody>
          <a:bodyPr lIns="0" tIns="0" rIns="0" bIns="0" anchor="ctr"/>
          <a:lstStyle>
            <a:lvl1pPr algn="l">
              <a:lnSpc>
                <a:spcPct val="100000"/>
              </a:lnSpc>
              <a:defRPr sz="6000" b="0">
                <a:solidFill>
                  <a:schemeClr val="bg1"/>
                </a:solidFill>
              </a:defRPr>
            </a:lvl1pPr>
          </a:lstStyle>
          <a:p>
            <a:r>
              <a:rPr lang="en-GB" dirty="0"/>
              <a:t>Title</a:t>
            </a:r>
          </a:p>
        </p:txBody>
      </p:sp>
      <p:sp>
        <p:nvSpPr>
          <p:cNvPr id="3" name="Subtitle 2"/>
          <p:cNvSpPr>
            <a:spLocks noGrp="1"/>
          </p:cNvSpPr>
          <p:nvPr>
            <p:ph type="subTitle" idx="1" hasCustomPrompt="1"/>
          </p:nvPr>
        </p:nvSpPr>
        <p:spPr>
          <a:xfrm>
            <a:off x="666750" y="4442620"/>
            <a:ext cx="6408000" cy="1655762"/>
          </a:xfrm>
          <a:prstGeom prst="rect">
            <a:avLst/>
          </a:prstGeom>
        </p:spPr>
        <p:txBody>
          <a:bodyPr lIns="0" tIns="0" rIns="0" bIns="0" anchor="t"/>
          <a:lstStyle>
            <a:lvl1pPr marL="0" indent="0" algn="l">
              <a:lnSpc>
                <a:spcPct val="100000"/>
              </a:lnSpc>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br>
              <a:rPr lang="en-US" dirty="0"/>
            </a:br>
            <a:r>
              <a:rPr lang="en-US" dirty="0"/>
              <a:t>Job title</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r="77453" b="17848"/>
          <a:stretch/>
        </p:blipFill>
        <p:spPr>
          <a:xfrm>
            <a:off x="6970611" y="1045029"/>
            <a:ext cx="5221389" cy="581297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6750" y="666000"/>
            <a:ext cx="3657143" cy="1115429"/>
          </a:xfrm>
          <a:prstGeom prst="rect">
            <a:avLst/>
          </a:prstGeom>
        </p:spPr>
      </p:pic>
      <p:sp>
        <p:nvSpPr>
          <p:cNvPr id="10" name="Footer Placeholder 9">
            <a:extLst>
              <a:ext uri="{FF2B5EF4-FFF2-40B4-BE49-F238E27FC236}">
                <a16:creationId xmlns:a16="http://schemas.microsoft.com/office/drawing/2014/main" id="{001DC126-9ED3-4243-BE4B-1EAE665F8642}"/>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032361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F605B-FA69-2241-9EC7-F0D6EFFA7305}"/>
              </a:ext>
            </a:extLst>
          </p:cNvPr>
          <p:cNvPicPr>
            <a:picLocks noChangeAspect="1"/>
          </p:cNvPicPr>
          <p:nvPr/>
        </p:nvPicPr>
        <p:blipFill rotWithShape="1">
          <a:blip r:embed="rId2" cstate="print">
            <a:clrChange>
              <a:clrFrom>
                <a:srgbClr val="000000">
                  <a:alpha val="0"/>
                </a:srgbClr>
              </a:clrFrom>
              <a:clrTo>
                <a:srgbClr val="000000">
                  <a:alpha val="0"/>
                </a:srgbClr>
              </a:clrTo>
            </a:clrChange>
            <a:duotone>
              <a:prstClr val="black"/>
              <a:schemeClr val="tx1">
                <a:tint val="45000"/>
                <a:satMod val="400000"/>
              </a:schemeClr>
            </a:duotone>
            <a:alphaModFix amt="8000"/>
            <a:extLst>
              <a:ext uri="{28A0092B-C50C-407E-A947-70E740481C1C}">
                <a14:useLocalDpi xmlns:a14="http://schemas.microsoft.com/office/drawing/2010/main"/>
              </a:ext>
            </a:extLst>
          </a:blip>
          <a:srcRect l="-124" t="-162" r="68959" b="83"/>
          <a:stretch/>
        </p:blipFill>
        <p:spPr>
          <a:xfrm>
            <a:off x="2594937" y="0"/>
            <a:ext cx="6989426" cy="6858000"/>
          </a:xfrm>
          <a:prstGeom prst="rect">
            <a:avLst/>
          </a:prstGeom>
          <a:noFill/>
        </p:spPr>
      </p:pic>
      <p:sp>
        <p:nvSpPr>
          <p:cNvPr id="2" name="Title 1"/>
          <p:cNvSpPr>
            <a:spLocks noGrp="1"/>
          </p:cNvSpPr>
          <p:nvPr>
            <p:ph type="title" hasCustomPrompt="1"/>
          </p:nvPr>
        </p:nvSpPr>
        <p:spPr>
          <a:xfrm>
            <a:off x="666000" y="2002631"/>
            <a:ext cx="10861200" cy="2852737"/>
          </a:xfrm>
        </p:spPr>
        <p:txBody>
          <a:bodyPr anchor="ctr"/>
          <a:lstStyle>
            <a:lvl1pPr algn="ctr">
              <a:defRPr sz="6000" b="0"/>
            </a:lvl1pPr>
          </a:lstStyle>
          <a:p>
            <a:r>
              <a:rPr lang="en-US" dirty="0"/>
              <a:t>SECTION TITLE</a:t>
            </a:r>
            <a:endParaRPr lang="en-GB" dirty="0"/>
          </a:p>
        </p:txBody>
      </p:sp>
      <p:pic>
        <p:nvPicPr>
          <p:cNvPr id="4" name="Picture 3">
            <a:extLst>
              <a:ext uri="{FF2B5EF4-FFF2-40B4-BE49-F238E27FC236}">
                <a16:creationId xmlns:a16="http://schemas.microsoft.com/office/drawing/2014/main" id="{11A29D45-D020-4142-9E6E-65BC5626104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Tree>
    <p:extLst>
      <p:ext uri="{BB962C8B-B14F-4D97-AF65-F5344CB8AC3E}">
        <p14:creationId xmlns:p14="http://schemas.microsoft.com/office/powerpoint/2010/main" val="372076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B843D51-0126-4A5D-A06A-2D9DF3E4C2A3}"/>
              </a:ext>
            </a:extLst>
          </p:cNvPr>
          <p:cNvSpPr>
            <a:spLocks noGrp="1"/>
          </p:cNvSpPr>
          <p:nvPr>
            <p:ph type="title"/>
          </p:nvPr>
        </p:nvSpPr>
        <p:spPr>
          <a:xfrm>
            <a:off x="666000" y="262800"/>
            <a:ext cx="10861200" cy="1260000"/>
          </a:xfrm>
          <a:prstGeom prst="rect">
            <a:avLst/>
          </a:prstGeom>
        </p:spPr>
        <p:txBody>
          <a:bodyPr vert="horz" lIns="0" tIns="0" rIns="0" bIns="0" rtlCol="0" anchor="ctr">
            <a:normAutofit/>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6B740EF-F5B7-4F57-BBAB-A22D3DBE6AC8}"/>
              </a:ext>
            </a:extLst>
          </p:cNvPr>
          <p:cNvSpPr>
            <a:spLocks noGrp="1"/>
          </p:cNvSpPr>
          <p:nvPr>
            <p:ph type="body" sz="quarter" idx="10"/>
          </p:nvPr>
        </p:nvSpPr>
        <p:spPr>
          <a:xfrm>
            <a:off x="666000" y="1638000"/>
            <a:ext cx="108612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463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heading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B843D51-0126-4A5D-A06A-2D9DF3E4C2A3}"/>
              </a:ext>
            </a:extLst>
          </p:cNvPr>
          <p:cNvSpPr>
            <a:spLocks noGrp="1"/>
          </p:cNvSpPr>
          <p:nvPr>
            <p:ph type="title"/>
          </p:nvPr>
        </p:nvSpPr>
        <p:spPr>
          <a:xfrm>
            <a:off x="666000" y="262800"/>
            <a:ext cx="10861200" cy="1260000"/>
          </a:xfrm>
          <a:prstGeom prst="rect">
            <a:avLst/>
          </a:prstGeom>
        </p:spPr>
        <p:txBody>
          <a:bodyPr vert="horz" lIns="0" tIns="0" rIns="0" bIns="0" rtlCol="0" anchor="ctr">
            <a:normAutofit/>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393E33E2-5A3E-43A3-B5FF-FA791F63C26D}"/>
              </a:ext>
            </a:extLst>
          </p:cNvPr>
          <p:cNvSpPr>
            <a:spLocks noGrp="1"/>
          </p:cNvSpPr>
          <p:nvPr>
            <p:ph type="body" sz="quarter" idx="11" hasCustomPrompt="1"/>
          </p:nvPr>
        </p:nvSpPr>
        <p:spPr>
          <a:xfrm>
            <a:off x="666000" y="1638000"/>
            <a:ext cx="10861200" cy="900000"/>
          </a:xfrm>
          <a:prstGeom prst="rect">
            <a:avLst/>
          </a:prstGeom>
        </p:spPr>
        <p:txBody>
          <a:bodyPr anchor="ctr">
            <a:noAutofit/>
          </a:bodyPr>
          <a:lstStyle>
            <a:lvl1pPr>
              <a:defRPr b="1">
                <a:solidFill>
                  <a:schemeClr val="accent4"/>
                </a:solidFill>
              </a:defRPr>
            </a:lvl1pPr>
          </a:lstStyle>
          <a:p>
            <a:pPr lvl="0"/>
            <a:r>
              <a:rPr lang="en-US" dirty="0"/>
              <a:t>HEADING</a:t>
            </a:r>
            <a:endParaRPr lang="en-GB" dirty="0"/>
          </a:p>
        </p:txBody>
      </p:sp>
      <p:sp>
        <p:nvSpPr>
          <p:cNvPr id="5" name="Text Placeholder 4">
            <a:extLst>
              <a:ext uri="{FF2B5EF4-FFF2-40B4-BE49-F238E27FC236}">
                <a16:creationId xmlns:a16="http://schemas.microsoft.com/office/drawing/2014/main" id="{1E9E5BAB-39EF-4399-BAFA-BFE5F58B7B98}"/>
              </a:ext>
            </a:extLst>
          </p:cNvPr>
          <p:cNvSpPr>
            <a:spLocks noGrp="1"/>
          </p:cNvSpPr>
          <p:nvPr>
            <p:ph type="body" sz="quarter" idx="12"/>
          </p:nvPr>
        </p:nvSpPr>
        <p:spPr>
          <a:xfrm>
            <a:off x="666000" y="2538000"/>
            <a:ext cx="10861200" cy="2870866"/>
          </a:xfrm>
          <a:prstGeom prst="rect">
            <a:avLst/>
          </a:prstGeom>
        </p:spPr>
        <p:txBody>
          <a:bodyPr/>
          <a:lstStyle>
            <a:lvl1pPr>
              <a:defRPr b="0" i="0" baseline="0">
                <a:solidFill>
                  <a:schemeClr val="tx1"/>
                </a:solidFill>
                <a:latin typeface="Tahoma" panose="020B060403050404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59750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1/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 y="262800"/>
            <a:ext cx="6796800" cy="1260000"/>
          </a:xfrm>
        </p:spPr>
        <p:txBody>
          <a:bodyPr/>
          <a:lstStyle>
            <a:lvl1pPr>
              <a:defRPr/>
            </a:lvl1pPr>
          </a:lstStyle>
          <a:p>
            <a:r>
              <a:rPr lang="en-US" dirty="0"/>
              <a:t>SLIDE title</a:t>
            </a:r>
            <a:endParaRPr lang="en-GB" dirty="0"/>
          </a:p>
        </p:txBody>
      </p:sp>
      <p:pic>
        <p:nvPicPr>
          <p:cNvPr id="6" name="Picture 5">
            <a:extLst>
              <a:ext uri="{FF2B5EF4-FFF2-40B4-BE49-F238E27FC236}">
                <a16:creationId xmlns:a16="http://schemas.microsoft.com/office/drawing/2014/main" id="{4D5C67C5-7883-42B0-A74A-26EB6C96DE9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
        <p:nvSpPr>
          <p:cNvPr id="8" name="Text Placeholder 7">
            <a:extLst>
              <a:ext uri="{FF2B5EF4-FFF2-40B4-BE49-F238E27FC236}">
                <a16:creationId xmlns:a16="http://schemas.microsoft.com/office/drawing/2014/main" id="{3B4B86B5-9620-4A63-A73D-938CF0DB0962}"/>
              </a:ext>
            </a:extLst>
          </p:cNvPr>
          <p:cNvSpPr>
            <a:spLocks noGrp="1"/>
          </p:cNvSpPr>
          <p:nvPr>
            <p:ph type="body" sz="quarter" idx="10"/>
          </p:nvPr>
        </p:nvSpPr>
        <p:spPr>
          <a:xfrm>
            <a:off x="665999" y="1638000"/>
            <a:ext cx="6796799"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1B77810-599F-48AB-A789-74338AD86882}"/>
              </a:ext>
            </a:extLst>
          </p:cNvPr>
          <p:cNvSpPr>
            <a:spLocks noGrp="1"/>
          </p:cNvSpPr>
          <p:nvPr>
            <p:ph type="pic" sz="quarter" idx="11"/>
          </p:nvPr>
        </p:nvSpPr>
        <p:spPr>
          <a:xfrm>
            <a:off x="8127600" y="0"/>
            <a:ext cx="4064400" cy="6858000"/>
          </a:xfrm>
        </p:spPr>
        <p:txBody>
          <a:bodyPr/>
          <a:lstStyle/>
          <a:p>
            <a:r>
              <a:rPr lang="en-US"/>
              <a:t>Click icon to add picture</a:t>
            </a:r>
            <a:endParaRPr lang="en-GB"/>
          </a:p>
        </p:txBody>
      </p:sp>
    </p:spTree>
    <p:extLst>
      <p:ext uri="{BB962C8B-B14F-4D97-AF65-F5344CB8AC3E}">
        <p14:creationId xmlns:p14="http://schemas.microsoft.com/office/powerpoint/2010/main" val="25818625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circl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 y="262800"/>
            <a:ext cx="4766400" cy="1260000"/>
          </a:xfrm>
        </p:spPr>
        <p:txBody>
          <a:bodyPr/>
          <a:lstStyle>
            <a:lvl1pPr>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DD6A89C3-5D5E-4D6F-A572-58E1C7447804}"/>
              </a:ext>
            </a:extLst>
          </p:cNvPr>
          <p:cNvSpPr>
            <a:spLocks noGrp="1"/>
          </p:cNvSpPr>
          <p:nvPr>
            <p:ph type="body" sz="quarter" idx="10"/>
          </p:nvPr>
        </p:nvSpPr>
        <p:spPr>
          <a:xfrm>
            <a:off x="665999" y="1638000"/>
            <a:ext cx="4766399"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AEBB6FEC-045B-40FE-9BA8-F34975D1EE8F}"/>
              </a:ext>
            </a:extLst>
          </p:cNvPr>
          <p:cNvSpPr>
            <a:spLocks noGrp="1"/>
          </p:cNvSpPr>
          <p:nvPr>
            <p:ph type="pic" sz="quarter" idx="11" hasCustomPrompt="1"/>
          </p:nvPr>
        </p:nvSpPr>
        <p:spPr>
          <a:xfrm>
            <a:off x="6116400" y="-1537200"/>
            <a:ext cx="6649200" cy="6858000"/>
          </a:xfrm>
        </p:spPr>
        <p:txBody>
          <a:bodyPr/>
          <a:lstStyle>
            <a:lvl1pPr>
              <a:defRPr/>
            </a:lvl1pPr>
          </a:lstStyle>
          <a:p>
            <a:r>
              <a:rPr lang="en-GB" dirty="0"/>
              <a:t>Click to add picture, then crop to circle shape</a:t>
            </a:r>
          </a:p>
        </p:txBody>
      </p:sp>
    </p:spTree>
    <p:extLst>
      <p:ext uri="{BB962C8B-B14F-4D97-AF65-F5344CB8AC3E}">
        <p14:creationId xmlns:p14="http://schemas.microsoft.com/office/powerpoint/2010/main" val="158128614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over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948826-6A19-4A61-B92F-D8EA98EAA6AB}"/>
              </a:ext>
            </a:extLst>
          </p:cNvPr>
          <p:cNvSpPr>
            <a:spLocks noGrp="1"/>
          </p:cNvSpPr>
          <p:nvPr>
            <p:ph type="pic" sz="quarter" idx="11"/>
          </p:nvPr>
        </p:nvSpPr>
        <p:spPr>
          <a:xfrm>
            <a:off x="0" y="0"/>
            <a:ext cx="12193200" cy="6858000"/>
          </a:xfrm>
        </p:spPr>
        <p:txBody>
          <a:bodyPr/>
          <a:lstStyle/>
          <a:p>
            <a:r>
              <a:rPr lang="en-US"/>
              <a:t>Click icon to add picture</a:t>
            </a:r>
            <a:endParaRPr lang="en-GB"/>
          </a:p>
        </p:txBody>
      </p:sp>
      <p:pic>
        <p:nvPicPr>
          <p:cNvPr id="11" name="Picture 10">
            <a:extLst>
              <a:ext uri="{FF2B5EF4-FFF2-40B4-BE49-F238E27FC236}">
                <a16:creationId xmlns:a16="http://schemas.microsoft.com/office/drawing/2014/main" id="{FEDE2C55-FB6C-42D8-A194-7F31166C87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
        <p:nvSpPr>
          <p:cNvPr id="4" name="Text Placeholder 3">
            <a:extLst>
              <a:ext uri="{FF2B5EF4-FFF2-40B4-BE49-F238E27FC236}">
                <a16:creationId xmlns:a16="http://schemas.microsoft.com/office/drawing/2014/main" id="{FF289D7F-309D-4C25-8450-4C8A554F3FB9}"/>
              </a:ext>
            </a:extLst>
          </p:cNvPr>
          <p:cNvSpPr>
            <a:spLocks noGrp="1"/>
          </p:cNvSpPr>
          <p:nvPr>
            <p:ph type="body" sz="quarter" idx="10"/>
          </p:nvPr>
        </p:nvSpPr>
        <p:spPr>
          <a:xfrm>
            <a:off x="664800" y="1638000"/>
            <a:ext cx="10861200" cy="3600000"/>
          </a:xfrm>
          <a:solidFill>
            <a:schemeClr val="bg1">
              <a:alpha val="65000"/>
            </a:schemeClr>
          </a:solidFill>
        </p:spPr>
        <p:txBody>
          <a:bodyPr lIns="180000" tIns="90000" rIns="180000" bIns="9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7657822-C4B1-4D6A-8BD7-E1C838AFEA9F}"/>
              </a:ext>
            </a:extLst>
          </p:cNvPr>
          <p:cNvSpPr>
            <a:spLocks noGrp="1"/>
          </p:cNvSpPr>
          <p:nvPr>
            <p:ph type="title" hasCustomPrompt="1"/>
          </p:nvPr>
        </p:nvSpPr>
        <p:spPr>
          <a:solidFill>
            <a:schemeClr val="bg1">
              <a:alpha val="65000"/>
            </a:schemeClr>
          </a:solidFill>
        </p:spPr>
        <p:txBody>
          <a:bodyPr lIns="180000" tIns="90000" rIns="180000" bIns="90000"/>
          <a:lstStyle>
            <a:lvl1pPr>
              <a:defRPr/>
            </a:lvl1pPr>
          </a:lstStyle>
          <a:p>
            <a:r>
              <a:rPr lang="en-US" dirty="0"/>
              <a:t>Slide title</a:t>
            </a:r>
            <a:endParaRPr lang="en-GB" dirty="0"/>
          </a:p>
        </p:txBody>
      </p:sp>
    </p:spTree>
    <p:extLst>
      <p:ext uri="{BB962C8B-B14F-4D97-AF65-F5344CB8AC3E}">
        <p14:creationId xmlns:p14="http://schemas.microsoft.com/office/powerpoint/2010/main" val="27961771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x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a:solidFill>
                  <a:schemeClr val="bg1"/>
                </a:solidFill>
              </a:defRPr>
            </a:lvl1pPr>
          </a:lstStyle>
          <a:p>
            <a:r>
              <a:rPr lang="en-US" dirty="0"/>
              <a:t>Slide title</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grpSp>
        <p:nvGrpSpPr>
          <p:cNvPr id="9" name="Group 8">
            <a:extLst>
              <a:ext uri="{FF2B5EF4-FFF2-40B4-BE49-F238E27FC236}">
                <a16:creationId xmlns:a16="http://schemas.microsoft.com/office/drawing/2014/main" id="{5F986765-ECB1-5E47-BCFF-3FFFE29DB607}"/>
              </a:ext>
            </a:extLst>
          </p:cNvPr>
          <p:cNvGrpSpPr>
            <a:grpSpLocks noChangeAspect="1"/>
          </p:cNvGrpSpPr>
          <p:nvPr/>
        </p:nvGrpSpPr>
        <p:grpSpPr>
          <a:xfrm>
            <a:off x="667238" y="2160000"/>
            <a:ext cx="2880000" cy="2880000"/>
            <a:chOff x="449179" y="2281286"/>
            <a:chExt cx="2301846" cy="2301846"/>
          </a:xfrm>
        </p:grpSpPr>
        <p:sp>
          <p:nvSpPr>
            <p:cNvPr id="10" name="Oval 9">
              <a:extLst>
                <a:ext uri="{FF2B5EF4-FFF2-40B4-BE49-F238E27FC236}">
                  <a16:creationId xmlns:a16="http://schemas.microsoft.com/office/drawing/2014/main" id="{FD40677B-DE60-674F-9548-AEF143405E8D}"/>
                </a:ext>
              </a:extLst>
            </p:cNvPr>
            <p:cNvSpPr/>
            <p:nvPr/>
          </p:nvSpPr>
          <p:spPr>
            <a:xfrm>
              <a:off x="536510" y="2382137"/>
              <a:ext cx="2112580" cy="2112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5CAA68B-59F4-AC46-9AA9-C6204B089C23}"/>
                </a:ext>
              </a:extLst>
            </p:cNvPr>
            <p:cNvSpPr/>
            <p:nvPr/>
          </p:nvSpPr>
          <p:spPr>
            <a:xfrm>
              <a:off x="449179" y="2281286"/>
              <a:ext cx="2301846" cy="2301846"/>
            </a:xfrm>
            <a:prstGeom prst="ellipse">
              <a:avLst/>
            </a:prstGeom>
            <a:noFill/>
            <a:ln w="19050">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10599B4-AAD4-1645-96C1-624E0559F1FA}"/>
              </a:ext>
            </a:extLst>
          </p:cNvPr>
          <p:cNvGrpSpPr>
            <a:grpSpLocks noChangeAspect="1"/>
          </p:cNvGrpSpPr>
          <p:nvPr/>
        </p:nvGrpSpPr>
        <p:grpSpPr>
          <a:xfrm>
            <a:off x="4657219" y="2160000"/>
            <a:ext cx="2880000" cy="2880000"/>
            <a:chOff x="449179" y="2281286"/>
            <a:chExt cx="2301846" cy="2301846"/>
          </a:xfrm>
        </p:grpSpPr>
        <p:sp>
          <p:nvSpPr>
            <p:cNvPr id="14" name="Oval 13">
              <a:extLst>
                <a:ext uri="{FF2B5EF4-FFF2-40B4-BE49-F238E27FC236}">
                  <a16:creationId xmlns:a16="http://schemas.microsoft.com/office/drawing/2014/main" id="{9C0C2517-AAB2-1142-8D65-24DE7AB3B121}"/>
                </a:ext>
              </a:extLst>
            </p:cNvPr>
            <p:cNvSpPr/>
            <p:nvPr/>
          </p:nvSpPr>
          <p:spPr>
            <a:xfrm>
              <a:off x="535304" y="2372710"/>
              <a:ext cx="2112580" cy="2112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72F1B90-A93E-944C-A4D8-CDF788ECE01B}"/>
                </a:ext>
              </a:extLst>
            </p:cNvPr>
            <p:cNvSpPr/>
            <p:nvPr/>
          </p:nvSpPr>
          <p:spPr>
            <a:xfrm>
              <a:off x="449179" y="2281286"/>
              <a:ext cx="2301846" cy="2301846"/>
            </a:xfrm>
            <a:prstGeom prst="ellipse">
              <a:avLst/>
            </a:prstGeom>
            <a:noFill/>
            <a:ln w="19050">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4F9B036-53EA-F24F-858D-601427C605EF}"/>
              </a:ext>
            </a:extLst>
          </p:cNvPr>
          <p:cNvGrpSpPr/>
          <p:nvPr/>
        </p:nvGrpSpPr>
        <p:grpSpPr>
          <a:xfrm>
            <a:off x="8647200" y="2160000"/>
            <a:ext cx="2880000" cy="2880000"/>
            <a:chOff x="449179" y="2281286"/>
            <a:chExt cx="2301846" cy="2301846"/>
          </a:xfrm>
        </p:grpSpPr>
        <p:sp>
          <p:nvSpPr>
            <p:cNvPr id="17" name="Oval 16">
              <a:extLst>
                <a:ext uri="{FF2B5EF4-FFF2-40B4-BE49-F238E27FC236}">
                  <a16:creationId xmlns:a16="http://schemas.microsoft.com/office/drawing/2014/main" id="{1E5FAD1E-5105-FF48-B32D-8AEE4E63C63D}"/>
                </a:ext>
              </a:extLst>
            </p:cNvPr>
            <p:cNvSpPr/>
            <p:nvPr/>
          </p:nvSpPr>
          <p:spPr>
            <a:xfrm>
              <a:off x="545937" y="2372710"/>
              <a:ext cx="2112580" cy="2112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858949B-57CD-E542-B155-D69CDD184F50}"/>
                </a:ext>
              </a:extLst>
            </p:cNvPr>
            <p:cNvSpPr/>
            <p:nvPr/>
          </p:nvSpPr>
          <p:spPr>
            <a:xfrm>
              <a:off x="449179" y="2281286"/>
              <a:ext cx="2301846" cy="2301846"/>
            </a:xfrm>
            <a:prstGeom prst="ellipse">
              <a:avLst/>
            </a:prstGeom>
            <a:noFill/>
            <a:ln w="19050">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11078D2F-90C7-494C-A735-C796AEF94058}"/>
              </a:ext>
            </a:extLst>
          </p:cNvPr>
          <p:cNvSpPr>
            <a:spLocks noGrp="1"/>
          </p:cNvSpPr>
          <p:nvPr>
            <p:ph type="body" sz="quarter" idx="10"/>
          </p:nvPr>
        </p:nvSpPr>
        <p:spPr>
          <a:xfrm>
            <a:off x="1198102" y="2707780"/>
            <a:ext cx="1800000" cy="1800000"/>
          </a:xfrm>
        </p:spPr>
        <p:txBody>
          <a:bodyPr anchor="ctr">
            <a:noAutofit/>
          </a:bodyPr>
          <a:lstStyle>
            <a:lvl1pPr algn="l">
              <a:defRPr sz="2000">
                <a:solidFill>
                  <a:schemeClr val="tx2"/>
                </a:solidFill>
                <a:latin typeface="+mn-lt"/>
              </a:defRPr>
            </a:lvl1pPr>
            <a:lvl2pPr>
              <a:defRPr sz="2000">
                <a:solidFill>
                  <a:schemeClr val="tx2"/>
                </a:solidFill>
                <a:latin typeface="+mn-lt"/>
              </a:defRPr>
            </a:lvl2pPr>
            <a:lvl3pPr>
              <a:defRPr sz="2000">
                <a:solidFill>
                  <a:schemeClr val="tx2"/>
                </a:solidFill>
                <a:latin typeface="+mn-lt"/>
              </a:defRPr>
            </a:lvl3pPr>
            <a:lvl4pPr>
              <a:defRPr sz="2000">
                <a:solidFill>
                  <a:schemeClr val="tx2"/>
                </a:solidFill>
                <a:latin typeface="+mn-lt"/>
              </a:defRPr>
            </a:lvl4pPr>
            <a:lvl5pPr>
              <a:defRPr sz="2000">
                <a:solidFill>
                  <a:schemeClr val="tx2"/>
                </a:solidFill>
                <a:latin typeface="+mn-lt"/>
              </a:defRPr>
            </a:lvl5pPr>
          </a:lstStyle>
          <a:p>
            <a:pPr lvl="0"/>
            <a:r>
              <a:rPr lang="en-US"/>
              <a:t>Click to edit Master text styles</a:t>
            </a:r>
          </a:p>
        </p:txBody>
      </p:sp>
      <p:sp>
        <p:nvSpPr>
          <p:cNvPr id="6" name="Text Placeholder 5">
            <a:extLst>
              <a:ext uri="{FF2B5EF4-FFF2-40B4-BE49-F238E27FC236}">
                <a16:creationId xmlns:a16="http://schemas.microsoft.com/office/drawing/2014/main" id="{63A52A9F-7443-4735-8808-A3C79F3E8F52}"/>
              </a:ext>
            </a:extLst>
          </p:cNvPr>
          <p:cNvSpPr>
            <a:spLocks noGrp="1"/>
          </p:cNvSpPr>
          <p:nvPr>
            <p:ph type="body" sz="quarter" idx="11"/>
          </p:nvPr>
        </p:nvSpPr>
        <p:spPr>
          <a:xfrm>
            <a:off x="5186574" y="2707780"/>
            <a:ext cx="1800000" cy="1800000"/>
          </a:xfrm>
        </p:spPr>
        <p:txBody>
          <a:bodyPr anchor="ctr">
            <a:noAutofit/>
          </a:bodyPr>
          <a:lstStyle>
            <a:lvl1pPr>
              <a:defRPr sz="2000">
                <a:solidFill>
                  <a:schemeClr val="tx2"/>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EA8BADD4-68EC-411E-881A-A18FE9850B8C}"/>
              </a:ext>
            </a:extLst>
          </p:cNvPr>
          <p:cNvSpPr>
            <a:spLocks noGrp="1"/>
          </p:cNvSpPr>
          <p:nvPr>
            <p:ph type="body" sz="quarter" idx="12"/>
          </p:nvPr>
        </p:nvSpPr>
        <p:spPr>
          <a:xfrm>
            <a:off x="9193898" y="2695985"/>
            <a:ext cx="1800000" cy="1800000"/>
          </a:xfrm>
        </p:spPr>
        <p:txBody>
          <a:bodyPr anchor="ctr">
            <a:noAutofit/>
          </a:bodyPr>
          <a:lstStyle>
            <a:lvl1pPr>
              <a:defRPr sz="2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20576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Quot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F605B-FA69-2241-9EC7-F0D6EFFA7305}"/>
              </a:ext>
            </a:extLst>
          </p:cNvPr>
          <p:cNvPicPr>
            <a:picLocks noChangeAspect="1"/>
          </p:cNvPicPr>
          <p:nvPr/>
        </p:nvPicPr>
        <p:blipFill rotWithShape="1">
          <a:blip r:embed="rId2" cstate="print">
            <a:clrChange>
              <a:clrFrom>
                <a:srgbClr val="000000">
                  <a:alpha val="0"/>
                </a:srgbClr>
              </a:clrFrom>
              <a:clrTo>
                <a:srgbClr val="000000">
                  <a:alpha val="0"/>
                </a:srgbClr>
              </a:clrTo>
            </a:clrChange>
            <a:duotone>
              <a:prstClr val="black"/>
              <a:schemeClr val="tx1">
                <a:tint val="45000"/>
                <a:satMod val="400000"/>
              </a:schemeClr>
            </a:duotone>
            <a:alphaModFix amt="8000"/>
            <a:extLst>
              <a:ext uri="{28A0092B-C50C-407E-A947-70E740481C1C}">
                <a14:useLocalDpi xmlns:a14="http://schemas.microsoft.com/office/drawing/2010/main"/>
              </a:ext>
            </a:extLst>
          </a:blip>
          <a:srcRect l="-124" t="-162" r="68959" b="83"/>
          <a:stretch/>
        </p:blipFill>
        <p:spPr>
          <a:xfrm>
            <a:off x="2594937" y="0"/>
            <a:ext cx="6989426" cy="6858000"/>
          </a:xfrm>
          <a:prstGeom prst="rect">
            <a:avLst/>
          </a:prstGeom>
          <a:noFill/>
        </p:spPr>
      </p:pic>
      <p:sp>
        <p:nvSpPr>
          <p:cNvPr id="2" name="Title 1"/>
          <p:cNvSpPr>
            <a:spLocks noGrp="1"/>
          </p:cNvSpPr>
          <p:nvPr>
            <p:ph type="title" hasCustomPrompt="1"/>
          </p:nvPr>
        </p:nvSpPr>
        <p:spPr>
          <a:xfrm>
            <a:off x="666000" y="2002631"/>
            <a:ext cx="10861200" cy="2852737"/>
          </a:xfrm>
        </p:spPr>
        <p:txBody>
          <a:bodyPr anchor="ctr"/>
          <a:lstStyle>
            <a:lvl1pPr algn="ctr">
              <a:defRPr sz="6000" b="0" cap="none">
                <a:solidFill>
                  <a:schemeClr val="bg1"/>
                </a:solidFill>
              </a:defRPr>
            </a:lvl1pPr>
          </a:lstStyle>
          <a:p>
            <a:r>
              <a:rPr lang="en-US" dirty="0"/>
              <a:t>‘Quote’</a:t>
            </a:r>
            <a:endParaRPr lang="en-GB" dirty="0"/>
          </a:p>
        </p:txBody>
      </p:sp>
      <p:pic>
        <p:nvPicPr>
          <p:cNvPr id="5" name="Picture 4">
            <a:extLst>
              <a:ext uri="{FF2B5EF4-FFF2-40B4-BE49-F238E27FC236}">
                <a16:creationId xmlns:a16="http://schemas.microsoft.com/office/drawing/2014/main" id="{9A58AFC8-BB01-49E4-ADE4-FABC622BD0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Tree>
    <p:extLst>
      <p:ext uri="{BB962C8B-B14F-4D97-AF65-F5344CB8AC3E}">
        <p14:creationId xmlns:p14="http://schemas.microsoft.com/office/powerpoint/2010/main" val="371861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F605B-FA69-2241-9EC7-F0D6EFFA7305}"/>
              </a:ext>
            </a:extLst>
          </p:cNvPr>
          <p:cNvPicPr>
            <a:picLocks noChangeAspect="1"/>
          </p:cNvPicPr>
          <p:nvPr userDrawn="1"/>
        </p:nvPicPr>
        <p:blipFill rotWithShape="1">
          <a:blip r:embed="rId2" cstate="print">
            <a:clrChange>
              <a:clrFrom>
                <a:srgbClr val="000000">
                  <a:alpha val="0"/>
                </a:srgbClr>
              </a:clrFrom>
              <a:clrTo>
                <a:srgbClr val="000000">
                  <a:alpha val="0"/>
                </a:srgbClr>
              </a:clrTo>
            </a:clrChange>
            <a:duotone>
              <a:prstClr val="black"/>
              <a:schemeClr val="tx1">
                <a:tint val="45000"/>
                <a:satMod val="400000"/>
              </a:schemeClr>
            </a:duotone>
            <a:alphaModFix amt="8000"/>
            <a:extLst>
              <a:ext uri="{28A0092B-C50C-407E-A947-70E740481C1C}">
                <a14:useLocalDpi xmlns:a14="http://schemas.microsoft.com/office/drawing/2010/main"/>
              </a:ext>
            </a:extLst>
          </a:blip>
          <a:srcRect l="-124" t="-162" r="68959" b="83"/>
          <a:stretch/>
        </p:blipFill>
        <p:spPr>
          <a:xfrm>
            <a:off x="2594937" y="0"/>
            <a:ext cx="6989426" cy="6858000"/>
          </a:xfrm>
          <a:prstGeom prst="rect">
            <a:avLst/>
          </a:prstGeom>
          <a:noFill/>
        </p:spPr>
      </p:pic>
      <p:sp>
        <p:nvSpPr>
          <p:cNvPr id="2" name="Title 1"/>
          <p:cNvSpPr>
            <a:spLocks noGrp="1"/>
          </p:cNvSpPr>
          <p:nvPr>
            <p:ph type="title" hasCustomPrompt="1"/>
          </p:nvPr>
        </p:nvSpPr>
        <p:spPr>
          <a:xfrm>
            <a:off x="666000" y="2002631"/>
            <a:ext cx="10861200" cy="2852737"/>
          </a:xfrm>
        </p:spPr>
        <p:txBody>
          <a:bodyPr anchor="ctr"/>
          <a:lstStyle>
            <a:lvl1pPr algn="ctr">
              <a:defRPr sz="6000" b="0"/>
            </a:lvl1pPr>
          </a:lstStyle>
          <a:p>
            <a:r>
              <a:rPr lang="en-US" dirty="0"/>
              <a:t>SECTION TITLE</a:t>
            </a:r>
            <a:endParaRPr lang="en-GB" dirty="0"/>
          </a:p>
        </p:txBody>
      </p:sp>
      <p:pic>
        <p:nvPicPr>
          <p:cNvPr id="4" name="Picture 3">
            <a:extLst>
              <a:ext uri="{FF2B5EF4-FFF2-40B4-BE49-F238E27FC236}">
                <a16:creationId xmlns:a16="http://schemas.microsoft.com/office/drawing/2014/main" id="{11A29D45-D020-4142-9E6E-65BC562610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Tree>
    <p:extLst>
      <p:ext uri="{BB962C8B-B14F-4D97-AF65-F5344CB8AC3E}">
        <p14:creationId xmlns:p14="http://schemas.microsoft.com/office/powerpoint/2010/main" val="341659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 y="262800"/>
            <a:ext cx="10861200" cy="1260000"/>
          </a:xfrm>
        </p:spPr>
        <p:txBody>
          <a:bodyPr/>
          <a:lstStyle>
            <a:lvl1pPr>
              <a:defRPr/>
            </a:lvl1pPr>
          </a:lstStyle>
          <a:p>
            <a:r>
              <a:rPr lang="en-US" dirty="0"/>
              <a:t>SLIDE TITLE</a:t>
            </a:r>
            <a:endParaRPr lang="en-GB" dirty="0"/>
          </a:p>
        </p:txBody>
      </p:sp>
      <p:sp>
        <p:nvSpPr>
          <p:cNvPr id="3" name="Text Placeholder 2"/>
          <p:cNvSpPr>
            <a:spLocks noGrp="1"/>
          </p:cNvSpPr>
          <p:nvPr>
            <p:ph type="body" idx="1" hasCustomPrompt="1"/>
          </p:nvPr>
        </p:nvSpPr>
        <p:spPr>
          <a:xfrm>
            <a:off x="665163" y="1638000"/>
            <a:ext cx="5354638" cy="900000"/>
          </a:xfrm>
          <a:prstGeom prst="rect">
            <a:avLst/>
          </a:prstGeom>
        </p:spPr>
        <p:txBody>
          <a:bodyPr anchor="ct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4" name="Content Placeholder 3"/>
          <p:cNvSpPr>
            <a:spLocks noGrp="1"/>
          </p:cNvSpPr>
          <p:nvPr>
            <p:ph sz="half" idx="2" hasCustomPrompt="1"/>
          </p:nvPr>
        </p:nvSpPr>
        <p:spPr>
          <a:xfrm>
            <a:off x="663962" y="2538000"/>
            <a:ext cx="5353200" cy="2872143"/>
          </a:xfrm>
          <a:prstGeom prst="rect">
            <a:avLst/>
          </a:prstGeom>
        </p:spPr>
        <p:txBody>
          <a:bodyPr/>
          <a:lstStyle>
            <a:lvl2pPr>
              <a:defRPr/>
            </a:lvl2pPr>
            <a:lvl3pPr>
              <a:defRPr/>
            </a:lvl3pPr>
            <a:lvl4pPr>
              <a:defRPr/>
            </a:lvl4pPr>
          </a:lstStyle>
          <a:p>
            <a:pPr lvl="1"/>
            <a:r>
              <a:rPr lang="en-US" dirty="0"/>
              <a:t>First level</a:t>
            </a:r>
          </a:p>
          <a:p>
            <a:pPr lvl="2"/>
            <a:r>
              <a:rPr lang="en-US" dirty="0"/>
              <a:t>Second level</a:t>
            </a:r>
          </a:p>
          <a:p>
            <a:pPr lvl="3"/>
            <a:r>
              <a:rPr lang="en-US" dirty="0"/>
              <a:t>Third level</a:t>
            </a:r>
            <a:endParaRPr lang="en-GB" dirty="0"/>
          </a:p>
        </p:txBody>
      </p:sp>
      <p:sp>
        <p:nvSpPr>
          <p:cNvPr id="5" name="Text Placeholder 4"/>
          <p:cNvSpPr>
            <a:spLocks noGrp="1"/>
          </p:cNvSpPr>
          <p:nvPr>
            <p:ph type="body" sz="quarter" idx="3" hasCustomPrompt="1"/>
          </p:nvPr>
        </p:nvSpPr>
        <p:spPr>
          <a:xfrm>
            <a:off x="6149974" y="1638000"/>
            <a:ext cx="5376025" cy="900000"/>
          </a:xfrm>
          <a:prstGeom prst="rect">
            <a:avLst/>
          </a:prstGeom>
        </p:spPr>
        <p:txBody>
          <a:bodyPr anchor="ctr">
            <a:noAutofit/>
          </a:bodyP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a:t>
            </a:r>
          </a:p>
        </p:txBody>
      </p:sp>
      <p:sp>
        <p:nvSpPr>
          <p:cNvPr id="6" name="Content Placeholder 5"/>
          <p:cNvSpPr>
            <a:spLocks noGrp="1"/>
          </p:cNvSpPr>
          <p:nvPr>
            <p:ph sz="quarter" idx="4" hasCustomPrompt="1"/>
          </p:nvPr>
        </p:nvSpPr>
        <p:spPr>
          <a:xfrm>
            <a:off x="6172199" y="2538000"/>
            <a:ext cx="5353799" cy="2872143"/>
          </a:xfrm>
          <a:prstGeom prst="rect">
            <a:avLst/>
          </a:prstGeom>
        </p:spPr>
        <p:txBody>
          <a:bodyPr/>
          <a:lstStyle>
            <a:lvl2pPr>
              <a:defRPr/>
            </a:lvl2pPr>
            <a:lvl3pPr>
              <a:defRPr/>
            </a:lvl3pPr>
            <a:lvl4pPr>
              <a:defRPr/>
            </a:lvl4pPr>
          </a:lstStyle>
          <a:p>
            <a:pPr lvl="1"/>
            <a:r>
              <a:rPr lang="en-US" dirty="0"/>
              <a:t>First level</a:t>
            </a:r>
          </a:p>
          <a:p>
            <a:pPr lvl="2"/>
            <a:r>
              <a:rPr lang="en-US" dirty="0"/>
              <a:t>Second level</a:t>
            </a:r>
          </a:p>
          <a:p>
            <a:pPr lvl="3"/>
            <a:r>
              <a:rPr lang="en-US" dirty="0"/>
              <a:t>Third level</a:t>
            </a:r>
            <a:endParaRPr lang="en-GB" dirty="0"/>
          </a:p>
        </p:txBody>
      </p:sp>
    </p:spTree>
    <p:extLst>
      <p:ext uri="{BB962C8B-B14F-4D97-AF65-F5344CB8AC3E}">
        <p14:creationId xmlns:p14="http://schemas.microsoft.com/office/powerpoint/2010/main" val="13929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B843D51-0126-4A5D-A06A-2D9DF3E4C2A3}"/>
              </a:ext>
            </a:extLst>
          </p:cNvPr>
          <p:cNvSpPr>
            <a:spLocks noGrp="1"/>
          </p:cNvSpPr>
          <p:nvPr>
            <p:ph type="title"/>
          </p:nvPr>
        </p:nvSpPr>
        <p:spPr>
          <a:xfrm>
            <a:off x="666000" y="262800"/>
            <a:ext cx="10861200" cy="1260000"/>
          </a:xfrm>
          <a:prstGeom prst="rect">
            <a:avLst/>
          </a:prstGeom>
        </p:spPr>
        <p:txBody>
          <a:bodyPr vert="horz" lIns="0" tIns="0" rIns="0" bIns="0" rtlCol="0" anchor="ctr">
            <a:normAutofit/>
          </a:body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6B740EF-F5B7-4F57-BBAB-A22D3DBE6AC8}"/>
              </a:ext>
            </a:extLst>
          </p:cNvPr>
          <p:cNvSpPr>
            <a:spLocks noGrp="1"/>
          </p:cNvSpPr>
          <p:nvPr>
            <p:ph type="body" sz="quarter" idx="10"/>
          </p:nvPr>
        </p:nvSpPr>
        <p:spPr>
          <a:xfrm>
            <a:off x="666000" y="1638000"/>
            <a:ext cx="10861200" cy="36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169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heading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B843D51-0126-4A5D-A06A-2D9DF3E4C2A3}"/>
              </a:ext>
            </a:extLst>
          </p:cNvPr>
          <p:cNvSpPr>
            <a:spLocks noGrp="1"/>
          </p:cNvSpPr>
          <p:nvPr>
            <p:ph type="title"/>
          </p:nvPr>
        </p:nvSpPr>
        <p:spPr>
          <a:xfrm>
            <a:off x="666000" y="262800"/>
            <a:ext cx="10861200" cy="1260000"/>
          </a:xfrm>
          <a:prstGeom prst="rect">
            <a:avLst/>
          </a:prstGeom>
        </p:spPr>
        <p:txBody>
          <a:bodyPr vert="horz" lIns="0" tIns="0" rIns="0" bIns="0" rtlCol="0" anchor="ctr">
            <a:normAutofit/>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393E33E2-5A3E-43A3-B5FF-FA791F63C26D}"/>
              </a:ext>
            </a:extLst>
          </p:cNvPr>
          <p:cNvSpPr>
            <a:spLocks noGrp="1"/>
          </p:cNvSpPr>
          <p:nvPr>
            <p:ph type="body" sz="quarter" idx="11" hasCustomPrompt="1"/>
          </p:nvPr>
        </p:nvSpPr>
        <p:spPr>
          <a:xfrm>
            <a:off x="666000" y="1638000"/>
            <a:ext cx="10861200" cy="900000"/>
          </a:xfrm>
          <a:prstGeom prst="rect">
            <a:avLst/>
          </a:prstGeom>
        </p:spPr>
        <p:txBody>
          <a:bodyPr anchor="ctr">
            <a:noAutofit/>
          </a:bodyPr>
          <a:lstStyle>
            <a:lvl1pPr>
              <a:defRPr b="1">
                <a:solidFill>
                  <a:schemeClr val="accent4"/>
                </a:solidFill>
              </a:defRPr>
            </a:lvl1pPr>
          </a:lstStyle>
          <a:p>
            <a:pPr lvl="0"/>
            <a:r>
              <a:rPr lang="en-US" dirty="0"/>
              <a:t>HEADING</a:t>
            </a:r>
            <a:endParaRPr lang="en-GB" dirty="0"/>
          </a:p>
        </p:txBody>
      </p:sp>
      <p:sp>
        <p:nvSpPr>
          <p:cNvPr id="5" name="Text Placeholder 4">
            <a:extLst>
              <a:ext uri="{FF2B5EF4-FFF2-40B4-BE49-F238E27FC236}">
                <a16:creationId xmlns:a16="http://schemas.microsoft.com/office/drawing/2014/main" id="{1E9E5BAB-39EF-4399-BAFA-BFE5F58B7B98}"/>
              </a:ext>
            </a:extLst>
          </p:cNvPr>
          <p:cNvSpPr>
            <a:spLocks noGrp="1"/>
          </p:cNvSpPr>
          <p:nvPr>
            <p:ph type="body" sz="quarter" idx="12"/>
          </p:nvPr>
        </p:nvSpPr>
        <p:spPr>
          <a:xfrm>
            <a:off x="666000" y="2538000"/>
            <a:ext cx="10861200" cy="2870866"/>
          </a:xfrm>
          <a:prstGeom prst="rect">
            <a:avLst/>
          </a:prstGeom>
        </p:spPr>
        <p:txBody>
          <a:bodyPr/>
          <a:lstStyle>
            <a:lvl1pPr>
              <a:defRPr b="0" i="0" baseline="0">
                <a:solidFill>
                  <a:schemeClr val="tx1"/>
                </a:solidFill>
                <a:latin typeface="Tahoma" panose="020B060403050404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798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1/3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 y="262800"/>
            <a:ext cx="6796800" cy="1260000"/>
          </a:xfrm>
        </p:spPr>
        <p:txBody>
          <a:bodyPr/>
          <a:lstStyle>
            <a:lvl1pPr>
              <a:defRPr/>
            </a:lvl1pPr>
          </a:lstStyle>
          <a:p>
            <a:r>
              <a:rPr lang="en-US" dirty="0"/>
              <a:t>SLIDE title</a:t>
            </a:r>
            <a:endParaRPr lang="en-GB" dirty="0"/>
          </a:p>
        </p:txBody>
      </p:sp>
      <p:pic>
        <p:nvPicPr>
          <p:cNvPr id="6" name="Picture 5">
            <a:extLst>
              <a:ext uri="{FF2B5EF4-FFF2-40B4-BE49-F238E27FC236}">
                <a16:creationId xmlns:a16="http://schemas.microsoft.com/office/drawing/2014/main" id="{4D5C67C5-7883-42B0-A74A-26EB6C96DE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
        <p:nvSpPr>
          <p:cNvPr id="8" name="Text Placeholder 7">
            <a:extLst>
              <a:ext uri="{FF2B5EF4-FFF2-40B4-BE49-F238E27FC236}">
                <a16:creationId xmlns:a16="http://schemas.microsoft.com/office/drawing/2014/main" id="{3B4B86B5-9620-4A63-A73D-938CF0DB0962}"/>
              </a:ext>
            </a:extLst>
          </p:cNvPr>
          <p:cNvSpPr>
            <a:spLocks noGrp="1"/>
          </p:cNvSpPr>
          <p:nvPr>
            <p:ph type="body" sz="quarter" idx="10"/>
          </p:nvPr>
        </p:nvSpPr>
        <p:spPr>
          <a:xfrm>
            <a:off x="665999" y="1638000"/>
            <a:ext cx="6796799"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C1B77810-599F-48AB-A789-74338AD86882}"/>
              </a:ext>
            </a:extLst>
          </p:cNvPr>
          <p:cNvSpPr>
            <a:spLocks noGrp="1"/>
          </p:cNvSpPr>
          <p:nvPr>
            <p:ph type="pic" sz="quarter" idx="11"/>
          </p:nvPr>
        </p:nvSpPr>
        <p:spPr>
          <a:xfrm>
            <a:off x="8127600" y="0"/>
            <a:ext cx="4064400" cy="6858000"/>
          </a:xfrm>
        </p:spPr>
        <p:txBody>
          <a:bodyPr/>
          <a:lstStyle/>
          <a:p>
            <a:r>
              <a:rPr lang="en-US" dirty="0"/>
              <a:t>Click icon to add picture</a:t>
            </a:r>
            <a:endParaRPr lang="en-GB" dirty="0"/>
          </a:p>
        </p:txBody>
      </p:sp>
    </p:spTree>
    <p:extLst>
      <p:ext uri="{BB962C8B-B14F-4D97-AF65-F5344CB8AC3E}">
        <p14:creationId xmlns:p14="http://schemas.microsoft.com/office/powerpoint/2010/main" val="102693764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ircl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6000" y="262800"/>
            <a:ext cx="4766400" cy="1260000"/>
          </a:xfrm>
        </p:spPr>
        <p:txBody>
          <a:bodyPr/>
          <a:lstStyle>
            <a:lvl1pPr>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DD6A89C3-5D5E-4D6F-A572-58E1C7447804}"/>
              </a:ext>
            </a:extLst>
          </p:cNvPr>
          <p:cNvSpPr>
            <a:spLocks noGrp="1"/>
          </p:cNvSpPr>
          <p:nvPr>
            <p:ph type="body" sz="quarter" idx="10"/>
          </p:nvPr>
        </p:nvSpPr>
        <p:spPr>
          <a:xfrm>
            <a:off x="665999" y="1638000"/>
            <a:ext cx="4766399" cy="468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a:extLst>
              <a:ext uri="{FF2B5EF4-FFF2-40B4-BE49-F238E27FC236}">
                <a16:creationId xmlns:a16="http://schemas.microsoft.com/office/drawing/2014/main" id="{AEBB6FEC-045B-40FE-9BA8-F34975D1EE8F}"/>
              </a:ext>
            </a:extLst>
          </p:cNvPr>
          <p:cNvSpPr>
            <a:spLocks noGrp="1"/>
          </p:cNvSpPr>
          <p:nvPr>
            <p:ph type="pic" sz="quarter" idx="11" hasCustomPrompt="1"/>
          </p:nvPr>
        </p:nvSpPr>
        <p:spPr>
          <a:xfrm>
            <a:off x="6116400" y="-1537200"/>
            <a:ext cx="6649200" cy="6858000"/>
          </a:xfrm>
        </p:spPr>
        <p:txBody>
          <a:bodyPr/>
          <a:lstStyle>
            <a:lvl1pPr>
              <a:defRPr/>
            </a:lvl1pPr>
          </a:lstStyle>
          <a:p>
            <a:r>
              <a:rPr lang="en-GB" dirty="0"/>
              <a:t>Click to add picture, then crop to circle shape</a:t>
            </a:r>
          </a:p>
        </p:txBody>
      </p:sp>
    </p:spTree>
    <p:extLst>
      <p:ext uri="{BB962C8B-B14F-4D97-AF65-F5344CB8AC3E}">
        <p14:creationId xmlns:p14="http://schemas.microsoft.com/office/powerpoint/2010/main" val="29404939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ver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948826-6A19-4A61-B92F-D8EA98EAA6AB}"/>
              </a:ext>
            </a:extLst>
          </p:cNvPr>
          <p:cNvSpPr>
            <a:spLocks noGrp="1"/>
          </p:cNvSpPr>
          <p:nvPr>
            <p:ph type="pic" sz="quarter" idx="11"/>
          </p:nvPr>
        </p:nvSpPr>
        <p:spPr>
          <a:xfrm>
            <a:off x="0" y="0"/>
            <a:ext cx="12193200" cy="6858000"/>
          </a:xfrm>
        </p:spPr>
        <p:txBody>
          <a:bodyPr/>
          <a:lstStyle/>
          <a:p>
            <a:r>
              <a:rPr lang="en-US" dirty="0"/>
              <a:t>Click icon to add picture</a:t>
            </a:r>
            <a:endParaRPr lang="en-GB" dirty="0"/>
          </a:p>
        </p:txBody>
      </p:sp>
      <p:pic>
        <p:nvPicPr>
          <p:cNvPr id="11" name="Picture 10">
            <a:extLst>
              <a:ext uri="{FF2B5EF4-FFF2-40B4-BE49-F238E27FC236}">
                <a16:creationId xmlns:a16="http://schemas.microsoft.com/office/drawing/2014/main" id="{FEDE2C55-FB6C-42D8-A194-7F31166C87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
        <p:nvSpPr>
          <p:cNvPr id="4" name="Text Placeholder 3">
            <a:extLst>
              <a:ext uri="{FF2B5EF4-FFF2-40B4-BE49-F238E27FC236}">
                <a16:creationId xmlns:a16="http://schemas.microsoft.com/office/drawing/2014/main" id="{FF289D7F-309D-4C25-8450-4C8A554F3FB9}"/>
              </a:ext>
            </a:extLst>
          </p:cNvPr>
          <p:cNvSpPr>
            <a:spLocks noGrp="1"/>
          </p:cNvSpPr>
          <p:nvPr>
            <p:ph type="body" sz="quarter" idx="10"/>
          </p:nvPr>
        </p:nvSpPr>
        <p:spPr>
          <a:xfrm>
            <a:off x="664800" y="1638000"/>
            <a:ext cx="10861200" cy="3600000"/>
          </a:xfrm>
          <a:solidFill>
            <a:schemeClr val="bg1">
              <a:alpha val="65000"/>
            </a:schemeClr>
          </a:solidFill>
        </p:spPr>
        <p:txBody>
          <a:bodyPr lIns="180000" tIns="90000" rIns="180000" bIns="9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F7657822-C4B1-4D6A-8BD7-E1C838AFEA9F}"/>
              </a:ext>
            </a:extLst>
          </p:cNvPr>
          <p:cNvSpPr>
            <a:spLocks noGrp="1"/>
          </p:cNvSpPr>
          <p:nvPr>
            <p:ph type="title" hasCustomPrompt="1"/>
          </p:nvPr>
        </p:nvSpPr>
        <p:spPr>
          <a:solidFill>
            <a:schemeClr val="bg1">
              <a:alpha val="65000"/>
            </a:schemeClr>
          </a:solidFill>
        </p:spPr>
        <p:txBody>
          <a:bodyPr lIns="180000" tIns="90000" rIns="180000" bIns="90000"/>
          <a:lstStyle>
            <a:lvl1pPr>
              <a:defRPr/>
            </a:lvl1pPr>
          </a:lstStyle>
          <a:p>
            <a:r>
              <a:rPr lang="en-US" dirty="0"/>
              <a:t>Slide title</a:t>
            </a:r>
            <a:endParaRPr lang="en-GB" dirty="0"/>
          </a:p>
        </p:txBody>
      </p:sp>
    </p:spTree>
    <p:extLst>
      <p:ext uri="{BB962C8B-B14F-4D97-AF65-F5344CB8AC3E}">
        <p14:creationId xmlns:p14="http://schemas.microsoft.com/office/powerpoint/2010/main" val="6507325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x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a:solidFill>
                  <a:schemeClr val="bg1"/>
                </a:solidFill>
              </a:defRPr>
            </a:lvl1pPr>
          </a:lstStyle>
          <a:p>
            <a:r>
              <a:rPr lang="en-US" dirty="0"/>
              <a:t>Slide title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grpSp>
        <p:nvGrpSpPr>
          <p:cNvPr id="9" name="Group 8">
            <a:extLst>
              <a:ext uri="{FF2B5EF4-FFF2-40B4-BE49-F238E27FC236}">
                <a16:creationId xmlns:a16="http://schemas.microsoft.com/office/drawing/2014/main" id="{5F986765-ECB1-5E47-BCFF-3FFFE29DB607}"/>
              </a:ext>
            </a:extLst>
          </p:cNvPr>
          <p:cNvGrpSpPr>
            <a:grpSpLocks noChangeAspect="1"/>
          </p:cNvGrpSpPr>
          <p:nvPr userDrawn="1"/>
        </p:nvGrpSpPr>
        <p:grpSpPr>
          <a:xfrm>
            <a:off x="667238" y="2160000"/>
            <a:ext cx="2880000" cy="2880000"/>
            <a:chOff x="449179" y="2281286"/>
            <a:chExt cx="2301846" cy="2301846"/>
          </a:xfrm>
        </p:grpSpPr>
        <p:sp>
          <p:nvSpPr>
            <p:cNvPr id="10" name="Oval 9">
              <a:extLst>
                <a:ext uri="{FF2B5EF4-FFF2-40B4-BE49-F238E27FC236}">
                  <a16:creationId xmlns:a16="http://schemas.microsoft.com/office/drawing/2014/main" id="{FD40677B-DE60-674F-9548-AEF143405E8D}"/>
                </a:ext>
              </a:extLst>
            </p:cNvPr>
            <p:cNvSpPr/>
            <p:nvPr/>
          </p:nvSpPr>
          <p:spPr>
            <a:xfrm>
              <a:off x="536510" y="2382137"/>
              <a:ext cx="2112580" cy="2112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5CAA68B-59F4-AC46-9AA9-C6204B089C23}"/>
                </a:ext>
              </a:extLst>
            </p:cNvPr>
            <p:cNvSpPr/>
            <p:nvPr/>
          </p:nvSpPr>
          <p:spPr>
            <a:xfrm>
              <a:off x="449179" y="2281286"/>
              <a:ext cx="2301846" cy="2301846"/>
            </a:xfrm>
            <a:prstGeom prst="ellipse">
              <a:avLst/>
            </a:prstGeom>
            <a:noFill/>
            <a:ln w="19050">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B10599B4-AAD4-1645-96C1-624E0559F1FA}"/>
              </a:ext>
            </a:extLst>
          </p:cNvPr>
          <p:cNvGrpSpPr>
            <a:grpSpLocks noChangeAspect="1"/>
          </p:cNvGrpSpPr>
          <p:nvPr userDrawn="1"/>
        </p:nvGrpSpPr>
        <p:grpSpPr>
          <a:xfrm>
            <a:off x="4657219" y="2160000"/>
            <a:ext cx="2880000" cy="2880000"/>
            <a:chOff x="449179" y="2281286"/>
            <a:chExt cx="2301846" cy="2301846"/>
          </a:xfrm>
        </p:grpSpPr>
        <p:sp>
          <p:nvSpPr>
            <p:cNvPr id="14" name="Oval 13">
              <a:extLst>
                <a:ext uri="{FF2B5EF4-FFF2-40B4-BE49-F238E27FC236}">
                  <a16:creationId xmlns:a16="http://schemas.microsoft.com/office/drawing/2014/main" id="{9C0C2517-AAB2-1142-8D65-24DE7AB3B121}"/>
                </a:ext>
              </a:extLst>
            </p:cNvPr>
            <p:cNvSpPr/>
            <p:nvPr/>
          </p:nvSpPr>
          <p:spPr>
            <a:xfrm>
              <a:off x="535304" y="2372710"/>
              <a:ext cx="2112580" cy="2112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72F1B90-A93E-944C-A4D8-CDF788ECE01B}"/>
                </a:ext>
              </a:extLst>
            </p:cNvPr>
            <p:cNvSpPr/>
            <p:nvPr/>
          </p:nvSpPr>
          <p:spPr>
            <a:xfrm>
              <a:off x="449179" y="2281286"/>
              <a:ext cx="2301846" cy="2301846"/>
            </a:xfrm>
            <a:prstGeom prst="ellipse">
              <a:avLst/>
            </a:prstGeom>
            <a:noFill/>
            <a:ln w="19050">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4F9B036-53EA-F24F-858D-601427C605EF}"/>
              </a:ext>
            </a:extLst>
          </p:cNvPr>
          <p:cNvGrpSpPr/>
          <p:nvPr userDrawn="1"/>
        </p:nvGrpSpPr>
        <p:grpSpPr>
          <a:xfrm>
            <a:off x="8647200" y="2160000"/>
            <a:ext cx="2880000" cy="2880000"/>
            <a:chOff x="449179" y="2281286"/>
            <a:chExt cx="2301846" cy="2301846"/>
          </a:xfrm>
        </p:grpSpPr>
        <p:sp>
          <p:nvSpPr>
            <p:cNvPr id="17" name="Oval 16">
              <a:extLst>
                <a:ext uri="{FF2B5EF4-FFF2-40B4-BE49-F238E27FC236}">
                  <a16:creationId xmlns:a16="http://schemas.microsoft.com/office/drawing/2014/main" id="{1E5FAD1E-5105-FF48-B32D-8AEE4E63C63D}"/>
                </a:ext>
              </a:extLst>
            </p:cNvPr>
            <p:cNvSpPr/>
            <p:nvPr/>
          </p:nvSpPr>
          <p:spPr>
            <a:xfrm>
              <a:off x="545937" y="2372710"/>
              <a:ext cx="2112580" cy="2112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F858949B-57CD-E542-B155-D69CDD184F50}"/>
                </a:ext>
              </a:extLst>
            </p:cNvPr>
            <p:cNvSpPr/>
            <p:nvPr/>
          </p:nvSpPr>
          <p:spPr>
            <a:xfrm>
              <a:off x="449179" y="2281286"/>
              <a:ext cx="2301846" cy="2301846"/>
            </a:xfrm>
            <a:prstGeom prst="ellipse">
              <a:avLst/>
            </a:prstGeom>
            <a:noFill/>
            <a:ln w="19050">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11078D2F-90C7-494C-A735-C796AEF94058}"/>
              </a:ext>
            </a:extLst>
          </p:cNvPr>
          <p:cNvSpPr>
            <a:spLocks noGrp="1"/>
          </p:cNvSpPr>
          <p:nvPr>
            <p:ph type="body" sz="quarter" idx="10"/>
          </p:nvPr>
        </p:nvSpPr>
        <p:spPr>
          <a:xfrm>
            <a:off x="1198102" y="2707780"/>
            <a:ext cx="1800000" cy="1800000"/>
          </a:xfrm>
        </p:spPr>
        <p:txBody>
          <a:bodyPr anchor="ctr">
            <a:noAutofit/>
          </a:bodyPr>
          <a:lstStyle>
            <a:lvl1pPr algn="l">
              <a:defRPr sz="2000">
                <a:solidFill>
                  <a:schemeClr val="tx2"/>
                </a:solidFill>
                <a:latin typeface="+mn-lt"/>
              </a:defRPr>
            </a:lvl1pPr>
            <a:lvl2pPr>
              <a:defRPr sz="2000">
                <a:solidFill>
                  <a:schemeClr val="tx2"/>
                </a:solidFill>
                <a:latin typeface="+mn-lt"/>
              </a:defRPr>
            </a:lvl2pPr>
            <a:lvl3pPr>
              <a:defRPr sz="2000">
                <a:solidFill>
                  <a:schemeClr val="tx2"/>
                </a:solidFill>
                <a:latin typeface="+mn-lt"/>
              </a:defRPr>
            </a:lvl3pPr>
            <a:lvl4pPr>
              <a:defRPr sz="2000">
                <a:solidFill>
                  <a:schemeClr val="tx2"/>
                </a:solidFill>
                <a:latin typeface="+mn-lt"/>
              </a:defRPr>
            </a:lvl4pPr>
            <a:lvl5pPr>
              <a:defRPr sz="2000">
                <a:solidFill>
                  <a:schemeClr val="tx2"/>
                </a:solidFill>
                <a:latin typeface="+mn-lt"/>
              </a:defRPr>
            </a:lvl5pPr>
          </a:lstStyle>
          <a:p>
            <a:pPr lvl="0"/>
            <a:r>
              <a:rPr lang="en-US"/>
              <a:t>Click to edit Master text styles</a:t>
            </a:r>
          </a:p>
        </p:txBody>
      </p:sp>
      <p:sp>
        <p:nvSpPr>
          <p:cNvPr id="6" name="Text Placeholder 5">
            <a:extLst>
              <a:ext uri="{FF2B5EF4-FFF2-40B4-BE49-F238E27FC236}">
                <a16:creationId xmlns:a16="http://schemas.microsoft.com/office/drawing/2014/main" id="{63A52A9F-7443-4735-8808-A3C79F3E8F52}"/>
              </a:ext>
            </a:extLst>
          </p:cNvPr>
          <p:cNvSpPr>
            <a:spLocks noGrp="1"/>
          </p:cNvSpPr>
          <p:nvPr>
            <p:ph type="body" sz="quarter" idx="11"/>
          </p:nvPr>
        </p:nvSpPr>
        <p:spPr>
          <a:xfrm>
            <a:off x="5186574" y="2707780"/>
            <a:ext cx="1800000" cy="1800000"/>
          </a:xfrm>
        </p:spPr>
        <p:txBody>
          <a:bodyPr anchor="ctr">
            <a:noAutofit/>
          </a:bodyPr>
          <a:lstStyle>
            <a:lvl1pPr>
              <a:defRPr sz="2000">
                <a:solidFill>
                  <a:schemeClr val="tx2"/>
                </a:solidFill>
              </a:defRPr>
            </a:lvl1pPr>
          </a:lstStyle>
          <a:p>
            <a:pPr lvl="0"/>
            <a:r>
              <a:rPr lang="en-US"/>
              <a:t>Click to edit Master text styles</a:t>
            </a:r>
          </a:p>
        </p:txBody>
      </p:sp>
      <p:sp>
        <p:nvSpPr>
          <p:cNvPr id="21" name="Text Placeholder 20">
            <a:extLst>
              <a:ext uri="{FF2B5EF4-FFF2-40B4-BE49-F238E27FC236}">
                <a16:creationId xmlns:a16="http://schemas.microsoft.com/office/drawing/2014/main" id="{EA8BADD4-68EC-411E-881A-A18FE9850B8C}"/>
              </a:ext>
            </a:extLst>
          </p:cNvPr>
          <p:cNvSpPr>
            <a:spLocks noGrp="1"/>
          </p:cNvSpPr>
          <p:nvPr>
            <p:ph type="body" sz="quarter" idx="12"/>
          </p:nvPr>
        </p:nvSpPr>
        <p:spPr>
          <a:xfrm>
            <a:off x="9193898" y="2695985"/>
            <a:ext cx="1800000" cy="1800000"/>
          </a:xfrm>
        </p:spPr>
        <p:txBody>
          <a:bodyPr anchor="ctr">
            <a:noAutofit/>
          </a:bodyPr>
          <a:lstStyle>
            <a:lvl1pPr>
              <a:defRPr sz="20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96458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CF605B-FA69-2241-9EC7-F0D6EFFA7305}"/>
              </a:ext>
            </a:extLst>
          </p:cNvPr>
          <p:cNvPicPr>
            <a:picLocks noChangeAspect="1"/>
          </p:cNvPicPr>
          <p:nvPr userDrawn="1"/>
        </p:nvPicPr>
        <p:blipFill rotWithShape="1">
          <a:blip r:embed="rId2" cstate="print">
            <a:clrChange>
              <a:clrFrom>
                <a:srgbClr val="000000">
                  <a:alpha val="0"/>
                </a:srgbClr>
              </a:clrFrom>
              <a:clrTo>
                <a:srgbClr val="000000">
                  <a:alpha val="0"/>
                </a:srgbClr>
              </a:clrTo>
            </a:clrChange>
            <a:duotone>
              <a:prstClr val="black"/>
              <a:schemeClr val="tx1">
                <a:tint val="45000"/>
                <a:satMod val="400000"/>
              </a:schemeClr>
            </a:duotone>
            <a:alphaModFix amt="8000"/>
            <a:extLst>
              <a:ext uri="{28A0092B-C50C-407E-A947-70E740481C1C}">
                <a14:useLocalDpi xmlns:a14="http://schemas.microsoft.com/office/drawing/2010/main"/>
              </a:ext>
            </a:extLst>
          </a:blip>
          <a:srcRect l="-124" t="-162" r="68959" b="83"/>
          <a:stretch/>
        </p:blipFill>
        <p:spPr>
          <a:xfrm>
            <a:off x="2594937" y="0"/>
            <a:ext cx="6989426" cy="6858000"/>
          </a:xfrm>
          <a:prstGeom prst="rect">
            <a:avLst/>
          </a:prstGeom>
          <a:noFill/>
        </p:spPr>
      </p:pic>
      <p:sp>
        <p:nvSpPr>
          <p:cNvPr id="2" name="Title 1"/>
          <p:cNvSpPr>
            <a:spLocks noGrp="1"/>
          </p:cNvSpPr>
          <p:nvPr>
            <p:ph type="title" hasCustomPrompt="1"/>
          </p:nvPr>
        </p:nvSpPr>
        <p:spPr>
          <a:xfrm>
            <a:off x="666000" y="2002631"/>
            <a:ext cx="10861200" cy="2852737"/>
          </a:xfrm>
        </p:spPr>
        <p:txBody>
          <a:bodyPr anchor="ctr"/>
          <a:lstStyle>
            <a:lvl1pPr algn="ctr">
              <a:defRPr sz="6000" b="0" cap="none">
                <a:solidFill>
                  <a:schemeClr val="bg1"/>
                </a:solidFill>
              </a:defRPr>
            </a:lvl1pPr>
          </a:lstStyle>
          <a:p>
            <a:r>
              <a:rPr lang="en-US" dirty="0"/>
              <a:t>‘Quote’</a:t>
            </a:r>
            <a:endParaRPr lang="en-GB" dirty="0"/>
          </a:p>
        </p:txBody>
      </p:sp>
      <p:pic>
        <p:nvPicPr>
          <p:cNvPr id="5" name="Picture 4">
            <a:extLst>
              <a:ext uri="{FF2B5EF4-FFF2-40B4-BE49-F238E27FC236}">
                <a16:creationId xmlns:a16="http://schemas.microsoft.com/office/drawing/2014/main" id="{9A58AFC8-BB01-49E4-ADE4-FABC622BD0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8800" y="5598000"/>
            <a:ext cx="2954294" cy="900000"/>
          </a:xfrm>
          <a:prstGeom prst="rect">
            <a:avLst/>
          </a:prstGeom>
        </p:spPr>
      </p:pic>
    </p:spTree>
    <p:extLst>
      <p:ext uri="{BB962C8B-B14F-4D97-AF65-F5344CB8AC3E}">
        <p14:creationId xmlns:p14="http://schemas.microsoft.com/office/powerpoint/2010/main" val="99118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000" y="262800"/>
            <a:ext cx="10861200" cy="1260000"/>
          </a:xfrm>
          <a:prstGeom prst="rect">
            <a:avLst/>
          </a:prstGeom>
        </p:spPr>
        <p:txBody>
          <a:bodyPr vert="horz" lIns="0" tIns="0" rIns="0" bIns="0" rtlCol="0" anchor="ctr">
            <a:normAutofit/>
          </a:bodyPr>
          <a:lstStyle/>
          <a:p>
            <a:r>
              <a:rPr lang="en-US" dirty="0"/>
              <a:t>SLIDE TITLE</a:t>
            </a:r>
            <a:endParaRPr lang="en-GB"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8578897" y="5598000"/>
            <a:ext cx="2954291" cy="900000"/>
          </a:xfrm>
          <a:prstGeom prst="rect">
            <a:avLst/>
          </a:prstGeom>
        </p:spPr>
      </p:pic>
      <p:sp>
        <p:nvSpPr>
          <p:cNvPr id="6" name="Footer Placeholder 5">
            <a:extLst>
              <a:ext uri="{FF2B5EF4-FFF2-40B4-BE49-F238E27FC236}">
                <a16:creationId xmlns:a16="http://schemas.microsoft.com/office/drawing/2014/main" id="{93C5210E-0A51-41A3-94A8-93FFA5652D91}"/>
              </a:ext>
            </a:extLst>
          </p:cNvPr>
          <p:cNvSpPr>
            <a:spLocks noGrp="1"/>
          </p:cNvSpPr>
          <p:nvPr>
            <p:ph type="ftr" sz="quarter" idx="3"/>
          </p:nvPr>
        </p:nvSpPr>
        <p:spPr>
          <a:xfrm>
            <a:off x="666000" y="6296400"/>
            <a:ext cx="2880000" cy="365125"/>
          </a:xfrm>
          <a:prstGeom prst="rect">
            <a:avLst/>
          </a:prstGeom>
        </p:spPr>
        <p:txBody>
          <a:bodyPr vert="horz" lIns="0" tIns="0" rIns="0" bIns="0" rtlCol="0" anchor="ctr"/>
          <a:lstStyle>
            <a:lvl1pPr algn="ctr">
              <a:defRPr sz="1800" b="1">
                <a:solidFill>
                  <a:schemeClr val="accent2"/>
                </a:solidFill>
              </a:defRPr>
            </a:lvl1pPr>
          </a:lstStyle>
          <a:p>
            <a:pPr algn="l"/>
            <a:r>
              <a:rPr lang="en-GB" dirty="0"/>
              <a:t>For the lives we can lead</a:t>
            </a:r>
          </a:p>
        </p:txBody>
      </p:sp>
      <p:sp>
        <p:nvSpPr>
          <p:cNvPr id="10" name="Text Placeholder 9">
            <a:extLst>
              <a:ext uri="{FF2B5EF4-FFF2-40B4-BE49-F238E27FC236}">
                <a16:creationId xmlns:a16="http://schemas.microsoft.com/office/drawing/2014/main" id="{D6B1FF48-E720-4018-BE47-0D4D91FC1229}"/>
              </a:ext>
            </a:extLst>
          </p:cNvPr>
          <p:cNvSpPr>
            <a:spLocks noGrp="1"/>
          </p:cNvSpPr>
          <p:nvPr>
            <p:ph type="body" idx="1"/>
          </p:nvPr>
        </p:nvSpPr>
        <p:spPr>
          <a:xfrm>
            <a:off x="666000" y="1638000"/>
            <a:ext cx="10861200" cy="3600000"/>
          </a:xfrm>
          <a:prstGeom prst="rect">
            <a:avLst/>
          </a:prstGeom>
        </p:spPr>
        <p:txBody>
          <a:bodyPr vert="horz" lIns="0" tIns="0" rIns="0" bIns="0" rtlCol="0">
            <a:normAutofit/>
          </a:bodyPr>
          <a:lstStyle/>
          <a:p>
            <a:pPr lvl="0"/>
            <a:r>
              <a:rPr lang="en-US" dirty="0"/>
              <a:t>Edit Master text styles</a:t>
            </a:r>
          </a:p>
          <a:p>
            <a:pPr lvl="1"/>
            <a:r>
              <a:rPr lang="en-US" dirty="0"/>
              <a:t>First level</a:t>
            </a:r>
          </a:p>
          <a:p>
            <a:pPr lvl="2"/>
            <a:r>
              <a:rPr lang="en-US" dirty="0"/>
              <a:t>Second level</a:t>
            </a:r>
          </a:p>
          <a:p>
            <a:pPr lvl="3"/>
            <a:r>
              <a:rPr lang="en-US" dirty="0"/>
              <a:t>Third level</a:t>
            </a:r>
            <a:endParaRPr lang="en-GB" dirty="0"/>
          </a:p>
        </p:txBody>
      </p:sp>
    </p:spTree>
    <p:extLst>
      <p:ext uri="{BB962C8B-B14F-4D97-AF65-F5344CB8AC3E}">
        <p14:creationId xmlns:p14="http://schemas.microsoft.com/office/powerpoint/2010/main" val="30339564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6" r:id="rId3"/>
    <p:sldLayoutId id="2147483677" r:id="rId4"/>
    <p:sldLayoutId id="2147483662" r:id="rId5"/>
    <p:sldLayoutId id="2147483672" r:id="rId6"/>
    <p:sldLayoutId id="2147483674" r:id="rId7"/>
    <p:sldLayoutId id="2147483664" r:id="rId8"/>
    <p:sldLayoutId id="2147483673" r:id="rId9"/>
    <p:sldLayoutId id="2147483665" r:id="rId10"/>
  </p:sldLayoutIdLst>
  <p:txStyles>
    <p:titleStyle>
      <a:lvl1pPr algn="l" defTabSz="914400" rtl="0" eaLnBrk="1" latinLnBrk="0" hangingPunct="1">
        <a:lnSpc>
          <a:spcPct val="100000"/>
        </a:lnSpc>
        <a:spcBef>
          <a:spcPct val="0"/>
        </a:spcBef>
        <a:buNone/>
        <a:defRPr sz="4400" b="1"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spcAft>
          <a:spcPts val="600"/>
        </a:spcAft>
        <a:buClr>
          <a:schemeClr val="accent4"/>
        </a:buClr>
        <a:buFont typeface="Arial" panose="020B0604020202020204" pitchFamily="34" charset="0"/>
        <a:buNone/>
        <a:defRPr lang="en-GB" sz="3600" b="0" i="0" kern="1200" baseline="0" dirty="0">
          <a:solidFill>
            <a:schemeClr val="tx1"/>
          </a:solidFill>
          <a:latin typeface="+mn-lt"/>
          <a:ea typeface="+mn-ea"/>
          <a:cs typeface="+mn-cs"/>
        </a:defRPr>
      </a:lvl1pPr>
      <a:lvl2pPr marL="0" indent="-360000"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36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3200" kern="120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2800" kern="1200">
          <a:solidFill>
            <a:schemeClr val="tx1"/>
          </a:solidFill>
          <a:latin typeface="+mn-lt"/>
          <a:ea typeface="+mn-ea"/>
          <a:cs typeface="+mn-cs"/>
        </a:defRPr>
      </a:lvl4pPr>
      <a:lvl5pPr marL="1144800" indent="-2268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000" y="262800"/>
            <a:ext cx="10861200" cy="1260000"/>
          </a:xfrm>
          <a:prstGeom prst="rect">
            <a:avLst/>
          </a:prstGeom>
        </p:spPr>
        <p:txBody>
          <a:bodyPr vert="horz" lIns="0" tIns="0" rIns="0" bIns="0" rtlCol="0" anchor="ctr">
            <a:normAutofit/>
          </a:bodyPr>
          <a:lstStyle/>
          <a:p>
            <a:r>
              <a:rPr lang="en-US" dirty="0"/>
              <a:t>SLIDE TITLE</a:t>
            </a:r>
            <a:endParaRPr lang="en-GB"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578897" y="5598000"/>
            <a:ext cx="2954291" cy="900000"/>
          </a:xfrm>
          <a:prstGeom prst="rect">
            <a:avLst/>
          </a:prstGeom>
        </p:spPr>
      </p:pic>
      <p:sp>
        <p:nvSpPr>
          <p:cNvPr id="6" name="Footer Placeholder 5">
            <a:extLst>
              <a:ext uri="{FF2B5EF4-FFF2-40B4-BE49-F238E27FC236}">
                <a16:creationId xmlns:a16="http://schemas.microsoft.com/office/drawing/2014/main" id="{93C5210E-0A51-41A3-94A8-93FFA5652D91}"/>
              </a:ext>
            </a:extLst>
          </p:cNvPr>
          <p:cNvSpPr>
            <a:spLocks noGrp="1"/>
          </p:cNvSpPr>
          <p:nvPr>
            <p:ph type="ftr" sz="quarter" idx="3"/>
          </p:nvPr>
        </p:nvSpPr>
        <p:spPr>
          <a:xfrm>
            <a:off x="666000" y="6296400"/>
            <a:ext cx="2880000" cy="365125"/>
          </a:xfrm>
          <a:prstGeom prst="rect">
            <a:avLst/>
          </a:prstGeom>
        </p:spPr>
        <p:txBody>
          <a:bodyPr vert="horz" lIns="0" tIns="0" rIns="0" bIns="0" rtlCol="0" anchor="ctr"/>
          <a:lstStyle>
            <a:lvl1pPr algn="ctr">
              <a:defRPr sz="1800" b="1">
                <a:solidFill>
                  <a:schemeClr val="accent2"/>
                </a:solidFill>
              </a:defRPr>
            </a:lvl1pPr>
          </a:lstStyle>
          <a:p>
            <a:endParaRPr lang="en-GB"/>
          </a:p>
        </p:txBody>
      </p:sp>
      <p:sp>
        <p:nvSpPr>
          <p:cNvPr id="10" name="Text Placeholder 9">
            <a:extLst>
              <a:ext uri="{FF2B5EF4-FFF2-40B4-BE49-F238E27FC236}">
                <a16:creationId xmlns:a16="http://schemas.microsoft.com/office/drawing/2014/main" id="{D6B1FF48-E720-4018-BE47-0D4D91FC1229}"/>
              </a:ext>
            </a:extLst>
          </p:cNvPr>
          <p:cNvSpPr>
            <a:spLocks noGrp="1"/>
          </p:cNvSpPr>
          <p:nvPr>
            <p:ph type="body" idx="1"/>
          </p:nvPr>
        </p:nvSpPr>
        <p:spPr>
          <a:xfrm>
            <a:off x="666000" y="1638000"/>
            <a:ext cx="10861200" cy="3600000"/>
          </a:xfrm>
          <a:prstGeom prst="rect">
            <a:avLst/>
          </a:prstGeom>
        </p:spPr>
        <p:txBody>
          <a:bodyPr vert="horz" lIns="0" tIns="0" rIns="0" bIns="0" rtlCol="0">
            <a:normAutofit/>
          </a:bodyPr>
          <a:lstStyle/>
          <a:p>
            <a:pPr lvl="0"/>
            <a:r>
              <a:rPr lang="en-US" dirty="0"/>
              <a:t>Edit Master text styles</a:t>
            </a:r>
          </a:p>
          <a:p>
            <a:pPr lvl="1"/>
            <a:r>
              <a:rPr lang="en-US" dirty="0"/>
              <a:t>First level</a:t>
            </a:r>
          </a:p>
          <a:p>
            <a:pPr lvl="2"/>
            <a:r>
              <a:rPr lang="en-US" dirty="0"/>
              <a:t>Second level</a:t>
            </a:r>
          </a:p>
          <a:p>
            <a:pPr lvl="3"/>
            <a:r>
              <a:rPr lang="en-US" dirty="0"/>
              <a:t>Third level</a:t>
            </a:r>
            <a:endParaRPr lang="en-GB" dirty="0"/>
          </a:p>
        </p:txBody>
      </p:sp>
    </p:spTree>
    <p:extLst>
      <p:ext uri="{BB962C8B-B14F-4D97-AF65-F5344CB8AC3E}">
        <p14:creationId xmlns:p14="http://schemas.microsoft.com/office/powerpoint/2010/main" val="3531281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100000"/>
        </a:lnSpc>
        <a:spcBef>
          <a:spcPct val="0"/>
        </a:spcBef>
        <a:buNone/>
        <a:defRPr sz="4400" b="1" kern="1200" cap="all"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spcAft>
          <a:spcPts val="600"/>
        </a:spcAft>
        <a:buClr>
          <a:schemeClr val="accent4"/>
        </a:buClr>
        <a:buFont typeface="Arial" panose="020B0604020202020204" pitchFamily="34" charset="0"/>
        <a:buNone/>
        <a:defRPr lang="en-GB" sz="3600" b="0" i="0" kern="1200" baseline="0" dirty="0">
          <a:solidFill>
            <a:schemeClr val="tx1"/>
          </a:solidFill>
          <a:latin typeface="+mn-lt"/>
          <a:ea typeface="+mn-ea"/>
          <a:cs typeface="+mn-cs"/>
        </a:defRPr>
      </a:lvl1pPr>
      <a:lvl2pPr marL="0" indent="-360000"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36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3200" kern="120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2800" kern="1200">
          <a:solidFill>
            <a:schemeClr val="tx1"/>
          </a:solidFill>
          <a:latin typeface="+mn-lt"/>
          <a:ea typeface="+mn-ea"/>
          <a:cs typeface="+mn-cs"/>
        </a:defRPr>
      </a:lvl4pPr>
      <a:lvl5pPr marL="1144800" indent="-2268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notesSlide" Target="../notesSlides/notesSlide4.xml"/><Relationship Id="rId16"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www.acu.ac.uk/the-internationalist/" TargetMode="External"/><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acu.ac.uk/funding-opportunities/view-all/" TargetMode="External"/><Relationship Id="rId5" Type="http://schemas.openxmlformats.org/officeDocument/2006/relationships/hyperlink" Target="https://www.acu.ac.uk/the-acu-review/" TargetMode="External"/><Relationship Id="rId4" Type="http://schemas.openxmlformats.org/officeDocument/2006/relationships/hyperlink" Target="https://www.acu.ac.uk/acu-events/acu-summer-school-2021-urban-disasters-vulnerability-and-resilience-in-a-pandemi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0BD3BE0-2673-4765-80FE-A9E863C8952F}"/>
              </a:ext>
            </a:extLst>
          </p:cNvPr>
          <p:cNvSpPr>
            <a:spLocks noGrp="1"/>
          </p:cNvSpPr>
          <p:nvPr>
            <p:ph type="ctrTitle"/>
          </p:nvPr>
        </p:nvSpPr>
        <p:spPr/>
        <p:txBody>
          <a:bodyPr>
            <a:normAutofit/>
          </a:bodyPr>
          <a:lstStyle/>
          <a:p>
            <a:r>
              <a:rPr lang="en-GB" sz="2800" dirty="0"/>
              <a:t>The ACU: Building a better world through higher education</a:t>
            </a:r>
          </a:p>
        </p:txBody>
      </p:sp>
      <p:sp>
        <p:nvSpPr>
          <p:cNvPr id="17" name="Subtitle 16">
            <a:extLst>
              <a:ext uri="{FF2B5EF4-FFF2-40B4-BE49-F238E27FC236}">
                <a16:creationId xmlns:a16="http://schemas.microsoft.com/office/drawing/2014/main" id="{6C702A12-25D8-4219-8872-0BE1171BD26F}"/>
              </a:ext>
            </a:extLst>
          </p:cNvPr>
          <p:cNvSpPr>
            <a:spLocks noGrp="1"/>
          </p:cNvSpPr>
          <p:nvPr>
            <p:ph type="subTitle" idx="1"/>
          </p:nvPr>
        </p:nvSpPr>
        <p:spPr>
          <a:xfrm>
            <a:off x="666750" y="4442620"/>
            <a:ext cx="6408000" cy="1655762"/>
          </a:xfrm>
        </p:spPr>
        <p:txBody>
          <a:bodyPr>
            <a:normAutofit/>
          </a:bodyPr>
          <a:lstStyle/>
          <a:p>
            <a:r>
              <a:rPr lang="en-GB" sz="2000" b="1" dirty="0"/>
              <a:t>Aditya Malkani</a:t>
            </a:r>
          </a:p>
          <a:p>
            <a:r>
              <a:rPr lang="en-GB" sz="2000" b="1" dirty="0"/>
              <a:t>South &amp; East Asia Representative</a:t>
            </a:r>
          </a:p>
          <a:p>
            <a:endParaRPr lang="en-GB" b="1" dirty="0"/>
          </a:p>
          <a:p>
            <a:endParaRPr lang="en-GB" b="1" dirty="0"/>
          </a:p>
        </p:txBody>
      </p:sp>
      <p:sp>
        <p:nvSpPr>
          <p:cNvPr id="4" name="Footer Placeholder 3">
            <a:extLst>
              <a:ext uri="{FF2B5EF4-FFF2-40B4-BE49-F238E27FC236}">
                <a16:creationId xmlns:a16="http://schemas.microsoft.com/office/drawing/2014/main" id="{C5561094-D912-4E0C-8A0D-35ACA37F7097}"/>
              </a:ext>
            </a:extLst>
          </p:cNvPr>
          <p:cNvSpPr>
            <a:spLocks noGrp="1"/>
          </p:cNvSpPr>
          <p:nvPr>
            <p:ph type="ftr" sz="quarter" idx="10"/>
          </p:nvPr>
        </p:nvSpPr>
        <p:spPr/>
        <p:txBody>
          <a:bodyPr/>
          <a:lstStyle/>
          <a:p>
            <a:pPr algn="l"/>
            <a:r>
              <a:rPr lang="en-GB" dirty="0"/>
              <a:t>For the lives we can lead</a:t>
            </a:r>
          </a:p>
        </p:txBody>
      </p:sp>
    </p:spTree>
    <p:extLst>
      <p:ext uri="{BB962C8B-B14F-4D97-AF65-F5344CB8AC3E}">
        <p14:creationId xmlns:p14="http://schemas.microsoft.com/office/powerpoint/2010/main" val="2631309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descr="A person smiling for the camera&#10;&#10;Description automatically generated">
            <a:extLst>
              <a:ext uri="{FF2B5EF4-FFF2-40B4-BE49-F238E27FC236}">
                <a16:creationId xmlns:a16="http://schemas.microsoft.com/office/drawing/2014/main" id="{87D4012F-D18A-4624-913D-4720F362D1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106B2EE-BDB9-4BE3-9738-F781DAD64531}"/>
              </a:ext>
            </a:extLst>
          </p:cNvPr>
          <p:cNvSpPr txBox="1"/>
          <p:nvPr/>
        </p:nvSpPr>
        <p:spPr>
          <a:xfrm>
            <a:off x="7360227" y="0"/>
            <a:ext cx="4831773" cy="1754326"/>
          </a:xfrm>
          <a:prstGeom prst="rect">
            <a:avLst/>
          </a:prstGeom>
          <a:solidFill>
            <a:schemeClr val="accent2"/>
          </a:solidFill>
          <a:ln w="6350">
            <a:noFill/>
          </a:ln>
        </p:spPr>
        <p:txBody>
          <a:bodyPr wrap="square" rtlCol="0">
            <a:spAutoFit/>
          </a:bodyPr>
          <a:lstStyle/>
          <a:p>
            <a:pPr algn="ctr"/>
            <a:r>
              <a:rPr lang="en-GB" sz="3600" dirty="0"/>
              <a:t>Educational opportunities that transform lives</a:t>
            </a:r>
          </a:p>
        </p:txBody>
      </p:sp>
      <p:pic>
        <p:nvPicPr>
          <p:cNvPr id="10" name="Picture 9" descr="A picture containing drawing&#10;&#10;Description automatically generated">
            <a:extLst>
              <a:ext uri="{FF2B5EF4-FFF2-40B4-BE49-F238E27FC236}">
                <a16:creationId xmlns:a16="http://schemas.microsoft.com/office/drawing/2014/main" id="{4C0843DF-FEE2-4B7C-BACE-3437581D5A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36762" y="5597751"/>
            <a:ext cx="2880000" cy="1010214"/>
          </a:xfrm>
          <a:prstGeom prst="rect">
            <a:avLst/>
          </a:prstGeom>
        </p:spPr>
      </p:pic>
    </p:spTree>
    <p:extLst>
      <p:ext uri="{BB962C8B-B14F-4D97-AF65-F5344CB8AC3E}">
        <p14:creationId xmlns:p14="http://schemas.microsoft.com/office/powerpoint/2010/main" val="396519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C1E29-2294-FE42-8A89-C91B1BF0AACA}"/>
              </a:ext>
            </a:extLst>
          </p:cNvPr>
          <p:cNvSpPr>
            <a:spLocks noGrp="1"/>
          </p:cNvSpPr>
          <p:nvPr>
            <p:ph type="title"/>
          </p:nvPr>
        </p:nvSpPr>
        <p:spPr/>
        <p:txBody>
          <a:bodyPr/>
          <a:lstStyle/>
          <a:p>
            <a:r>
              <a:rPr lang="en-US" dirty="0"/>
              <a:t>Thank you! </a:t>
            </a:r>
          </a:p>
        </p:txBody>
      </p:sp>
      <p:sp>
        <p:nvSpPr>
          <p:cNvPr id="3" name="Text Placeholder 2">
            <a:extLst>
              <a:ext uri="{FF2B5EF4-FFF2-40B4-BE49-F238E27FC236}">
                <a16:creationId xmlns:a16="http://schemas.microsoft.com/office/drawing/2014/main" id="{00F0C9EC-F71F-ED40-9144-C7B1752468AB}"/>
              </a:ext>
            </a:extLst>
          </p:cNvPr>
          <p:cNvSpPr>
            <a:spLocks noGrp="1"/>
          </p:cNvSpPr>
          <p:nvPr>
            <p:ph type="body" sz="quarter" idx="10"/>
          </p:nvPr>
        </p:nvSpPr>
        <p:spPr/>
        <p:txBody>
          <a:bodyPr/>
          <a:lstStyle/>
          <a:p>
            <a:r>
              <a:rPr lang="en-US" dirty="0"/>
              <a:t>Contact details:</a:t>
            </a:r>
          </a:p>
          <a:p>
            <a:endParaRPr lang="en-US" dirty="0"/>
          </a:p>
          <a:p>
            <a:r>
              <a:rPr lang="en-US" dirty="0"/>
              <a:t>Aditya Malkani</a:t>
            </a:r>
          </a:p>
          <a:p>
            <a:r>
              <a:rPr lang="en-US" dirty="0"/>
              <a:t>South &amp; East Asia Representative </a:t>
            </a:r>
          </a:p>
          <a:p>
            <a:r>
              <a:rPr lang="en-US" dirty="0" err="1"/>
              <a:t>aditya.malkani@acu.ac.uk</a:t>
            </a:r>
            <a:endParaRPr lang="en-US" dirty="0"/>
          </a:p>
        </p:txBody>
      </p:sp>
    </p:spTree>
    <p:extLst>
      <p:ext uri="{BB962C8B-B14F-4D97-AF65-F5344CB8AC3E}">
        <p14:creationId xmlns:p14="http://schemas.microsoft.com/office/powerpoint/2010/main" val="3058179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tanding in front of a crowd&#10;&#10;Description automatically generated">
            <a:extLst>
              <a:ext uri="{FF2B5EF4-FFF2-40B4-BE49-F238E27FC236}">
                <a16:creationId xmlns:a16="http://schemas.microsoft.com/office/drawing/2014/main" id="{054250A2-EA2D-4ED8-B4E5-27A0DFD2B0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9999" y="2324830"/>
            <a:ext cx="6183859" cy="4536958"/>
          </a:xfrm>
          <a:prstGeom prst="rect">
            <a:avLst/>
          </a:prstGeom>
        </p:spPr>
      </p:pic>
      <p:pic>
        <p:nvPicPr>
          <p:cNvPr id="8" name="Picture 7" descr="A group of people standing in front of a crowd&#10;&#10;Description automatically generated">
            <a:extLst>
              <a:ext uri="{FF2B5EF4-FFF2-40B4-BE49-F238E27FC236}">
                <a16:creationId xmlns:a16="http://schemas.microsoft.com/office/drawing/2014/main" id="{D2F570EC-2A7F-4712-BE93-C0879608EFB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2354690"/>
            <a:ext cx="6096000" cy="4505541"/>
          </a:xfrm>
          <a:prstGeom prst="rect">
            <a:avLst/>
          </a:prstGeom>
        </p:spPr>
      </p:pic>
      <p:sp>
        <p:nvSpPr>
          <p:cNvPr id="3" name="Text Placeholder 2">
            <a:extLst>
              <a:ext uri="{FF2B5EF4-FFF2-40B4-BE49-F238E27FC236}">
                <a16:creationId xmlns:a16="http://schemas.microsoft.com/office/drawing/2014/main" id="{3645F5D2-5A95-4C3D-9D81-84207D570E70}"/>
              </a:ext>
            </a:extLst>
          </p:cNvPr>
          <p:cNvSpPr>
            <a:spLocks noGrp="1"/>
          </p:cNvSpPr>
          <p:nvPr>
            <p:ph type="body" sz="quarter" idx="10"/>
          </p:nvPr>
        </p:nvSpPr>
        <p:spPr>
          <a:xfrm>
            <a:off x="-2858" y="0"/>
            <a:ext cx="12186716" cy="2354691"/>
          </a:xfrm>
          <a:solidFill>
            <a:schemeClr val="accent2"/>
          </a:solidFill>
        </p:spPr>
        <p:txBody>
          <a:bodyPr/>
          <a:lstStyle/>
          <a:p>
            <a:pPr algn="ctr"/>
            <a:endParaRPr lang="en-GB" sz="1800" dirty="0">
              <a:solidFill>
                <a:schemeClr val="tx2"/>
              </a:solidFill>
            </a:endParaRPr>
          </a:p>
          <a:p>
            <a:pPr algn="ctr"/>
            <a:r>
              <a:rPr lang="en-GB" dirty="0">
                <a:solidFill>
                  <a:schemeClr val="tx2"/>
                </a:solidFill>
              </a:rPr>
              <a:t>The ACU: a unique network of </a:t>
            </a:r>
            <a:r>
              <a:rPr lang="en-GB" b="1" dirty="0">
                <a:solidFill>
                  <a:schemeClr val="tx2"/>
                </a:solidFill>
              </a:rPr>
              <a:t>500+ </a:t>
            </a:r>
            <a:r>
              <a:rPr lang="en-GB" dirty="0">
                <a:solidFill>
                  <a:schemeClr val="tx2"/>
                </a:solidFill>
              </a:rPr>
              <a:t>universities</a:t>
            </a:r>
          </a:p>
          <a:p>
            <a:pPr algn="ctr"/>
            <a:r>
              <a:rPr lang="en-GB" dirty="0">
                <a:solidFill>
                  <a:schemeClr val="tx2"/>
                </a:solidFill>
              </a:rPr>
              <a:t>across developed and developing countries</a:t>
            </a:r>
          </a:p>
        </p:txBody>
      </p:sp>
      <p:sp>
        <p:nvSpPr>
          <p:cNvPr id="12" name="Rectangle 11">
            <a:extLst>
              <a:ext uri="{FF2B5EF4-FFF2-40B4-BE49-F238E27FC236}">
                <a16:creationId xmlns:a16="http://schemas.microsoft.com/office/drawing/2014/main" id="{8A22D84F-1CD8-47AC-8F6E-6D145F3C103C}"/>
              </a:ext>
            </a:extLst>
          </p:cNvPr>
          <p:cNvSpPr/>
          <p:nvPr/>
        </p:nvSpPr>
        <p:spPr>
          <a:xfrm>
            <a:off x="8952000" y="5943600"/>
            <a:ext cx="324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Two-thirds of the Commonwealth under 30</a:t>
            </a:r>
          </a:p>
        </p:txBody>
      </p:sp>
      <p:sp>
        <p:nvSpPr>
          <p:cNvPr id="13" name="Rectangle 12">
            <a:extLst>
              <a:ext uri="{FF2B5EF4-FFF2-40B4-BE49-F238E27FC236}">
                <a16:creationId xmlns:a16="http://schemas.microsoft.com/office/drawing/2014/main" id="{562B0A0C-D254-4360-AE66-6E310A095B7B}"/>
              </a:ext>
            </a:extLst>
          </p:cNvPr>
          <p:cNvSpPr/>
          <p:nvPr/>
        </p:nvSpPr>
        <p:spPr>
          <a:xfrm>
            <a:off x="8142" y="5943600"/>
            <a:ext cx="3276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66% of members in low and middle income countries</a:t>
            </a:r>
          </a:p>
        </p:txBody>
      </p:sp>
      <p:sp>
        <p:nvSpPr>
          <p:cNvPr id="16" name="Rectangle 15">
            <a:extLst>
              <a:ext uri="{FF2B5EF4-FFF2-40B4-BE49-F238E27FC236}">
                <a16:creationId xmlns:a16="http://schemas.microsoft.com/office/drawing/2014/main" id="{0089F32A-9888-47DE-A31B-FCFD43CD2155}"/>
              </a:ext>
            </a:extLst>
          </p:cNvPr>
          <p:cNvSpPr/>
          <p:nvPr/>
        </p:nvSpPr>
        <p:spPr>
          <a:xfrm>
            <a:off x="2419658" y="1702195"/>
            <a:ext cx="2786408" cy="607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b="1" dirty="0">
                <a:solidFill>
                  <a:schemeClr val="tx2"/>
                </a:solidFill>
              </a:rPr>
              <a:t>10 million+ students</a:t>
            </a:r>
          </a:p>
        </p:txBody>
      </p:sp>
      <p:sp>
        <p:nvSpPr>
          <p:cNvPr id="18" name="Rectangle 17">
            <a:extLst>
              <a:ext uri="{FF2B5EF4-FFF2-40B4-BE49-F238E27FC236}">
                <a16:creationId xmlns:a16="http://schemas.microsoft.com/office/drawing/2014/main" id="{23B556A1-8E51-47F0-AAED-4830B275E5EF}"/>
              </a:ext>
            </a:extLst>
          </p:cNvPr>
          <p:cNvSpPr/>
          <p:nvPr/>
        </p:nvSpPr>
        <p:spPr>
          <a:xfrm>
            <a:off x="5558042" y="1710040"/>
            <a:ext cx="3151060" cy="6446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b="1" dirty="0">
                <a:solidFill>
                  <a:schemeClr val="tx2"/>
                </a:solidFill>
              </a:rPr>
              <a:t>500,000+ academic staff</a:t>
            </a:r>
          </a:p>
        </p:txBody>
      </p:sp>
      <p:sp>
        <p:nvSpPr>
          <p:cNvPr id="19" name="Rectangle 18">
            <a:extLst>
              <a:ext uri="{FF2B5EF4-FFF2-40B4-BE49-F238E27FC236}">
                <a16:creationId xmlns:a16="http://schemas.microsoft.com/office/drawing/2014/main" id="{050D28A9-83EA-4F4D-AFD2-925E44E4883C}"/>
              </a:ext>
            </a:extLst>
          </p:cNvPr>
          <p:cNvSpPr/>
          <p:nvPr/>
        </p:nvSpPr>
        <p:spPr>
          <a:xfrm>
            <a:off x="8826516" y="1692044"/>
            <a:ext cx="3357342" cy="6626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b="1" dirty="0">
                <a:solidFill>
                  <a:schemeClr val="tx2"/>
                </a:solidFill>
              </a:rPr>
              <a:t>500,000+ professional staff</a:t>
            </a:r>
          </a:p>
        </p:txBody>
      </p:sp>
      <p:sp>
        <p:nvSpPr>
          <p:cNvPr id="20" name="Rectangle 19">
            <a:extLst>
              <a:ext uri="{FF2B5EF4-FFF2-40B4-BE49-F238E27FC236}">
                <a16:creationId xmlns:a16="http://schemas.microsoft.com/office/drawing/2014/main" id="{C9CB4AF8-750D-4D29-86C8-200D58D5EF5E}"/>
              </a:ext>
            </a:extLst>
          </p:cNvPr>
          <p:cNvSpPr/>
          <p:nvPr/>
        </p:nvSpPr>
        <p:spPr>
          <a:xfrm>
            <a:off x="8142" y="1692044"/>
            <a:ext cx="2154329" cy="6281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b="1" dirty="0">
                <a:solidFill>
                  <a:schemeClr val="tx2"/>
                </a:solidFill>
              </a:rPr>
              <a:t>50+ countries</a:t>
            </a:r>
          </a:p>
        </p:txBody>
      </p:sp>
    </p:spTree>
    <p:extLst>
      <p:ext uri="{BB962C8B-B14F-4D97-AF65-F5344CB8AC3E}">
        <p14:creationId xmlns:p14="http://schemas.microsoft.com/office/powerpoint/2010/main" val="24411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F7FDA72-75D6-4D65-8FF9-21E31B7C0DE1}"/>
              </a:ext>
            </a:extLst>
          </p:cNvPr>
          <p:cNvSpPr/>
          <p:nvPr/>
        </p:nvSpPr>
        <p:spPr>
          <a:xfrm>
            <a:off x="0" y="0"/>
            <a:ext cx="12192000" cy="52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64F6D9D-FC6B-44CA-BFCD-85F9F28AF6A1}"/>
              </a:ext>
            </a:extLst>
          </p:cNvPr>
          <p:cNvSpPr>
            <a:spLocks noGrp="1"/>
          </p:cNvSpPr>
          <p:nvPr>
            <p:ph type="title"/>
          </p:nvPr>
        </p:nvSpPr>
        <p:spPr/>
        <p:txBody>
          <a:bodyPr/>
          <a:lstStyle/>
          <a:p>
            <a:pPr algn="ctr"/>
            <a:r>
              <a:rPr lang="en-GB" cap="none" dirty="0">
                <a:latin typeface="+mn-lt"/>
              </a:rPr>
              <a:t>Our track record</a:t>
            </a:r>
          </a:p>
        </p:txBody>
      </p:sp>
      <p:sp>
        <p:nvSpPr>
          <p:cNvPr id="3" name="Text Placeholder 2">
            <a:extLst>
              <a:ext uri="{FF2B5EF4-FFF2-40B4-BE49-F238E27FC236}">
                <a16:creationId xmlns:a16="http://schemas.microsoft.com/office/drawing/2014/main" id="{7D09E18B-4FFC-4FB6-85C8-7D0EBC17AABF}"/>
              </a:ext>
            </a:extLst>
          </p:cNvPr>
          <p:cNvSpPr>
            <a:spLocks noGrp="1"/>
          </p:cNvSpPr>
          <p:nvPr>
            <p:ph type="body" sz="quarter" idx="10"/>
          </p:nvPr>
        </p:nvSpPr>
        <p:spPr>
          <a:xfrm>
            <a:off x="666000" y="1814550"/>
            <a:ext cx="10861200" cy="3113911"/>
          </a:xfrm>
        </p:spPr>
        <p:txBody>
          <a:bodyPr>
            <a:normAutofit/>
          </a:bodyPr>
          <a:lstStyle/>
          <a:p>
            <a:pPr>
              <a:spcAft>
                <a:spcPts val="1200"/>
              </a:spcAft>
            </a:pPr>
            <a:r>
              <a:rPr lang="en-GB" sz="2800" b="1" dirty="0">
                <a:solidFill>
                  <a:schemeClr val="accent4"/>
                </a:solidFill>
              </a:rPr>
              <a:t>60+</a:t>
            </a:r>
            <a:r>
              <a:rPr lang="en-GB" sz="2800" b="1" dirty="0"/>
              <a:t> </a:t>
            </a:r>
            <a:r>
              <a:rPr lang="en-GB" sz="2800" dirty="0"/>
              <a:t>years’ expertise managing multimillion-pound government scholarship schemes: Chevening, Commonwealth, Marshall, QECS</a:t>
            </a:r>
          </a:p>
          <a:p>
            <a:pPr>
              <a:spcAft>
                <a:spcPts val="1200"/>
              </a:spcAft>
            </a:pPr>
            <a:r>
              <a:rPr lang="en-GB" sz="2800" b="1">
                <a:solidFill>
                  <a:schemeClr val="accent4"/>
                </a:solidFill>
              </a:rPr>
              <a:t>£31m</a:t>
            </a:r>
            <a:r>
              <a:rPr lang="en-GB" sz="2800"/>
              <a:t> </a:t>
            </a:r>
            <a:r>
              <a:rPr lang="en-GB" sz="2800" dirty="0"/>
              <a:t>in endowments</a:t>
            </a:r>
          </a:p>
          <a:p>
            <a:pPr>
              <a:spcAft>
                <a:spcPts val="1200"/>
              </a:spcAft>
            </a:pPr>
            <a:r>
              <a:rPr lang="en-GB" sz="2800" b="1" dirty="0">
                <a:solidFill>
                  <a:schemeClr val="accent4"/>
                </a:solidFill>
              </a:rPr>
              <a:t>£10m+ </a:t>
            </a:r>
            <a:r>
              <a:rPr lang="en-GB" sz="2800" dirty="0"/>
              <a:t>project funding from governments, foundations, and corporate partners</a:t>
            </a:r>
          </a:p>
        </p:txBody>
      </p:sp>
      <p:pic>
        <p:nvPicPr>
          <p:cNvPr id="21" name="Picture 20">
            <a:extLst>
              <a:ext uri="{FF2B5EF4-FFF2-40B4-BE49-F238E27FC236}">
                <a16:creationId xmlns:a16="http://schemas.microsoft.com/office/drawing/2014/main" id="{E3DFCBFC-7147-4CBE-9B4F-AB85FC9F916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3186" y="5474127"/>
            <a:ext cx="1080000" cy="1080000"/>
          </a:xfrm>
          <a:prstGeom prst="rect">
            <a:avLst/>
          </a:prstGeom>
        </p:spPr>
      </p:pic>
      <p:pic>
        <p:nvPicPr>
          <p:cNvPr id="22" name="Picture 21">
            <a:extLst>
              <a:ext uri="{FF2B5EF4-FFF2-40B4-BE49-F238E27FC236}">
                <a16:creationId xmlns:a16="http://schemas.microsoft.com/office/drawing/2014/main" id="{1019FE39-B6C0-4BA7-96CA-BB1990C9A3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63600" y="5628644"/>
            <a:ext cx="3021300" cy="810000"/>
          </a:xfrm>
          <a:prstGeom prst="rect">
            <a:avLst/>
          </a:prstGeom>
        </p:spPr>
      </p:pic>
      <p:pic>
        <p:nvPicPr>
          <p:cNvPr id="23" name="Picture 22">
            <a:extLst>
              <a:ext uri="{FF2B5EF4-FFF2-40B4-BE49-F238E27FC236}">
                <a16:creationId xmlns:a16="http://schemas.microsoft.com/office/drawing/2014/main" id="{AE76CE14-B003-48AD-A687-EE495830CEA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98000" y="5628247"/>
            <a:ext cx="3277238" cy="809625"/>
          </a:xfrm>
          <a:prstGeom prst="rect">
            <a:avLst/>
          </a:prstGeom>
        </p:spPr>
      </p:pic>
      <p:pic>
        <p:nvPicPr>
          <p:cNvPr id="24" name="Picture 23">
            <a:extLst>
              <a:ext uri="{FF2B5EF4-FFF2-40B4-BE49-F238E27FC236}">
                <a16:creationId xmlns:a16="http://schemas.microsoft.com/office/drawing/2014/main" id="{6F5D0060-F68D-450A-9585-5CF5D16D7E26}"/>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87132" y="5609872"/>
            <a:ext cx="2238868" cy="828000"/>
          </a:xfrm>
          <a:prstGeom prst="rect">
            <a:avLst/>
          </a:prstGeom>
        </p:spPr>
      </p:pic>
    </p:spTree>
    <p:extLst>
      <p:ext uri="{BB962C8B-B14F-4D97-AF65-F5344CB8AC3E}">
        <p14:creationId xmlns:p14="http://schemas.microsoft.com/office/powerpoint/2010/main" val="232246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00" y="0"/>
            <a:ext cx="10861200" cy="1260000"/>
          </a:xfrm>
        </p:spPr>
        <p:txBody>
          <a:bodyPr/>
          <a:lstStyle/>
          <a:p>
            <a:pPr algn="ctr"/>
            <a:r>
              <a:rPr lang="en-GB" cap="none" dirty="0">
                <a:latin typeface="+mn-lt"/>
              </a:rPr>
              <a:t>Our partners</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9957" y="1444342"/>
            <a:ext cx="2284618" cy="1260000"/>
          </a:xfrm>
          <a:prstGeom prst="rect">
            <a:avLst/>
          </a:prstGeom>
        </p:spPr>
      </p:pic>
      <p:pic>
        <p:nvPicPr>
          <p:cNvPr id="13" name="Picture 1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444343" y="1444342"/>
            <a:ext cx="1295393" cy="1260000"/>
          </a:xfrm>
          <a:prstGeom prst="rect">
            <a:avLst/>
          </a:prstGeom>
        </p:spPr>
      </p:pic>
      <p:pic>
        <p:nvPicPr>
          <p:cNvPr id="14" name="Picture 1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14025" y="1236830"/>
            <a:ext cx="1863858" cy="1679358"/>
          </a:xfrm>
          <a:prstGeom prst="rect">
            <a:avLst/>
          </a:prstGeom>
        </p:spPr>
      </p:pic>
      <p:pic>
        <p:nvPicPr>
          <p:cNvPr id="8" name="Picture 7">
            <a:extLst>
              <a:ext uri="{FF2B5EF4-FFF2-40B4-BE49-F238E27FC236}">
                <a16:creationId xmlns:a16="http://schemas.microsoft.com/office/drawing/2014/main" id="{72825D63-1559-4FCD-B761-EE77343BCEB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72059" y="1444342"/>
            <a:ext cx="1482064" cy="1260000"/>
          </a:xfrm>
          <a:prstGeom prst="rect">
            <a:avLst/>
          </a:prstGeom>
        </p:spPr>
      </p:pic>
      <p:pic>
        <p:nvPicPr>
          <p:cNvPr id="10" name="Picture 9">
            <a:extLst>
              <a:ext uri="{FF2B5EF4-FFF2-40B4-BE49-F238E27FC236}">
                <a16:creationId xmlns:a16="http://schemas.microsoft.com/office/drawing/2014/main" id="{0B1D0FE9-FB43-4E25-B69A-93F9F204351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723987" y="4193047"/>
            <a:ext cx="1390588" cy="900000"/>
          </a:xfrm>
          <a:prstGeom prst="rect">
            <a:avLst/>
          </a:prstGeom>
        </p:spPr>
      </p:pic>
      <p:pic>
        <p:nvPicPr>
          <p:cNvPr id="16" name="Picture 15">
            <a:extLst>
              <a:ext uri="{FF2B5EF4-FFF2-40B4-BE49-F238E27FC236}">
                <a16:creationId xmlns:a16="http://schemas.microsoft.com/office/drawing/2014/main" id="{7CEA59D8-F22B-411E-A9E5-DE6BE225E4C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16103" y="5592933"/>
            <a:ext cx="1309916" cy="900000"/>
          </a:xfrm>
          <a:prstGeom prst="rect">
            <a:avLst/>
          </a:prstGeom>
        </p:spPr>
      </p:pic>
      <p:pic>
        <p:nvPicPr>
          <p:cNvPr id="18" name="Picture 17">
            <a:extLst>
              <a:ext uri="{FF2B5EF4-FFF2-40B4-BE49-F238E27FC236}">
                <a16:creationId xmlns:a16="http://schemas.microsoft.com/office/drawing/2014/main" id="{FC3AF6D8-C22D-468C-8B33-3571FC89A75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60098" y="5592933"/>
            <a:ext cx="1393550" cy="900000"/>
          </a:xfrm>
          <a:prstGeom prst="rect">
            <a:avLst/>
          </a:prstGeom>
        </p:spPr>
      </p:pic>
      <p:pic>
        <p:nvPicPr>
          <p:cNvPr id="19" name="Picture 18">
            <a:extLst>
              <a:ext uri="{FF2B5EF4-FFF2-40B4-BE49-F238E27FC236}">
                <a16:creationId xmlns:a16="http://schemas.microsoft.com/office/drawing/2014/main" id="{AFEC1A09-7F8D-495B-A8B0-80EFEA89536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688474" y="5592933"/>
            <a:ext cx="1694545" cy="900000"/>
          </a:xfrm>
          <a:prstGeom prst="rect">
            <a:avLst/>
          </a:prstGeom>
        </p:spPr>
      </p:pic>
      <p:pic>
        <p:nvPicPr>
          <p:cNvPr id="15" name="Picture 14">
            <a:extLst>
              <a:ext uri="{FF2B5EF4-FFF2-40B4-BE49-F238E27FC236}">
                <a16:creationId xmlns:a16="http://schemas.microsoft.com/office/drawing/2014/main" id="{A1128984-F2C6-4AD9-A0A7-44513B56B298}"/>
              </a:ext>
            </a:extLst>
          </p:cNvPr>
          <p:cNvPicPr>
            <a:picLocks noChangeAspect="1"/>
          </p:cNvPicPr>
          <p:nvPr/>
        </p:nvPicPr>
        <p:blipFill>
          <a:blip r:embed="rId11"/>
          <a:stretch>
            <a:fillRect/>
          </a:stretch>
        </p:blipFill>
        <p:spPr>
          <a:xfrm>
            <a:off x="405443" y="3065968"/>
            <a:ext cx="3470943" cy="720000"/>
          </a:xfrm>
          <a:prstGeom prst="rect">
            <a:avLst/>
          </a:prstGeom>
        </p:spPr>
      </p:pic>
      <p:pic>
        <p:nvPicPr>
          <p:cNvPr id="20" name="Picture 19">
            <a:extLst>
              <a:ext uri="{FF2B5EF4-FFF2-40B4-BE49-F238E27FC236}">
                <a16:creationId xmlns:a16="http://schemas.microsoft.com/office/drawing/2014/main" id="{3B31751B-9426-4FB8-AE7A-ED488B2FEE62}"/>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t="9569" b="7930"/>
          <a:stretch/>
        </p:blipFill>
        <p:spPr>
          <a:xfrm>
            <a:off x="8594577" y="2980467"/>
            <a:ext cx="2519998" cy="891001"/>
          </a:xfrm>
          <a:prstGeom prst="rect">
            <a:avLst/>
          </a:prstGeom>
        </p:spPr>
      </p:pic>
      <p:pic>
        <p:nvPicPr>
          <p:cNvPr id="21" name="Picture 20">
            <a:extLst>
              <a:ext uri="{FF2B5EF4-FFF2-40B4-BE49-F238E27FC236}">
                <a16:creationId xmlns:a16="http://schemas.microsoft.com/office/drawing/2014/main" id="{6FF5FBB2-CC29-4066-85CD-0D017EFBD735}"/>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0474" y="5678411"/>
            <a:ext cx="2507169" cy="720000"/>
          </a:xfrm>
          <a:prstGeom prst="rect">
            <a:avLst/>
          </a:prstGeom>
        </p:spPr>
      </p:pic>
      <p:pic>
        <p:nvPicPr>
          <p:cNvPr id="22" name="Picture 21">
            <a:extLst>
              <a:ext uri="{FF2B5EF4-FFF2-40B4-BE49-F238E27FC236}">
                <a16:creationId xmlns:a16="http://schemas.microsoft.com/office/drawing/2014/main" id="{71667C97-9734-4418-9826-191E105A23C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841995" y="3067200"/>
            <a:ext cx="2786973" cy="72000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BEC3B8BE-CC1A-400B-890E-599B5B6759DA}"/>
              </a:ext>
            </a:extLst>
          </p:cNvPr>
          <p:cNvPicPr>
            <a:picLocks noChangeAspect="1"/>
          </p:cNvPicPr>
          <p:nvPr/>
        </p:nvPicPr>
        <p:blipFill>
          <a:blip r:embed="rId15"/>
          <a:stretch>
            <a:fillRect/>
          </a:stretch>
        </p:blipFill>
        <p:spPr>
          <a:xfrm>
            <a:off x="3643285" y="4103047"/>
            <a:ext cx="1680902" cy="108000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B6022197-B2E5-441E-9681-8D5B6F46FEE6}"/>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6305902" y="4079353"/>
            <a:ext cx="2526788" cy="10800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BDC33590-B13F-49D5-A5C6-03F1B1644344}"/>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030338" y="3833047"/>
            <a:ext cx="1631232" cy="1620000"/>
          </a:xfrm>
          <a:prstGeom prst="rect">
            <a:avLst/>
          </a:prstGeom>
        </p:spPr>
      </p:pic>
    </p:spTree>
    <p:extLst>
      <p:ext uri="{BB962C8B-B14F-4D97-AF65-F5344CB8AC3E}">
        <p14:creationId xmlns:p14="http://schemas.microsoft.com/office/powerpoint/2010/main" val="764908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8965D3-7A33-4CEF-8B0E-4372DBBF0E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9071" y="1770635"/>
            <a:ext cx="2880000" cy="2880000"/>
          </a:xfrm>
          <a:prstGeom prst="rect">
            <a:avLst/>
          </a:prstGeom>
        </p:spPr>
      </p:pic>
      <p:sp>
        <p:nvSpPr>
          <p:cNvPr id="3" name="Text Placeholder 2">
            <a:extLst>
              <a:ext uri="{FF2B5EF4-FFF2-40B4-BE49-F238E27FC236}">
                <a16:creationId xmlns:a16="http://schemas.microsoft.com/office/drawing/2014/main" id="{FD0D785F-C7B6-4EBE-95C9-2D7A609BC194}"/>
              </a:ext>
            </a:extLst>
          </p:cNvPr>
          <p:cNvSpPr>
            <a:spLocks noGrp="1"/>
          </p:cNvSpPr>
          <p:nvPr>
            <p:ph type="body" sz="quarter" idx="10"/>
          </p:nvPr>
        </p:nvSpPr>
        <p:spPr>
          <a:xfrm>
            <a:off x="1472682" y="5041871"/>
            <a:ext cx="9246636" cy="1308050"/>
          </a:xfrm>
        </p:spPr>
        <p:txBody>
          <a:bodyPr>
            <a:spAutoFit/>
          </a:bodyPr>
          <a:lstStyle/>
          <a:p>
            <a:pPr algn="ctr"/>
            <a:r>
              <a:rPr lang="en-GB" sz="4000" dirty="0">
                <a:solidFill>
                  <a:schemeClr val="bg1"/>
                </a:solidFill>
              </a:rPr>
              <a:t>To build a better world through</a:t>
            </a:r>
          </a:p>
          <a:p>
            <a:pPr algn="ctr"/>
            <a:r>
              <a:rPr lang="en-GB" sz="4000" dirty="0">
                <a:solidFill>
                  <a:schemeClr val="bg1"/>
                </a:solidFill>
              </a:rPr>
              <a:t>higher education</a:t>
            </a:r>
          </a:p>
        </p:txBody>
      </p:sp>
      <p:pic>
        <p:nvPicPr>
          <p:cNvPr id="10" name="Picture 9">
            <a:extLst>
              <a:ext uri="{FF2B5EF4-FFF2-40B4-BE49-F238E27FC236}">
                <a16:creationId xmlns:a16="http://schemas.microsoft.com/office/drawing/2014/main" id="{07923AF4-CA34-431D-8F22-1FF1622FB10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497" b="10065"/>
          <a:stretch/>
        </p:blipFill>
        <p:spPr>
          <a:xfrm>
            <a:off x="0" y="1770635"/>
            <a:ext cx="2880000" cy="2880000"/>
          </a:xfrm>
          <a:prstGeom prst="rect">
            <a:avLst/>
          </a:prstGeom>
        </p:spPr>
      </p:pic>
      <p:pic>
        <p:nvPicPr>
          <p:cNvPr id="12" name="Picture 11">
            <a:extLst>
              <a:ext uri="{FF2B5EF4-FFF2-40B4-BE49-F238E27FC236}">
                <a16:creationId xmlns:a16="http://schemas.microsoft.com/office/drawing/2014/main" id="{2AAD8799-60C2-4AD1-A53D-994395E1FD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12930" y="1770635"/>
            <a:ext cx="2880000" cy="2880000"/>
          </a:xfrm>
          <a:prstGeom prst="rect">
            <a:avLst/>
          </a:prstGeom>
        </p:spPr>
      </p:pic>
      <p:pic>
        <p:nvPicPr>
          <p:cNvPr id="20" name="Picture 19">
            <a:extLst>
              <a:ext uri="{FF2B5EF4-FFF2-40B4-BE49-F238E27FC236}">
                <a16:creationId xmlns:a16="http://schemas.microsoft.com/office/drawing/2014/main" id="{7FE81A01-3635-472C-9FF0-742ED541CF4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312000" y="1770635"/>
            <a:ext cx="2880000" cy="2880000"/>
          </a:xfrm>
          <a:prstGeom prst="rect">
            <a:avLst/>
          </a:prstGeom>
        </p:spPr>
      </p:pic>
      <p:sp>
        <p:nvSpPr>
          <p:cNvPr id="21" name="TextBox 20">
            <a:extLst>
              <a:ext uri="{FF2B5EF4-FFF2-40B4-BE49-F238E27FC236}">
                <a16:creationId xmlns:a16="http://schemas.microsoft.com/office/drawing/2014/main" id="{14D5FFD2-1D58-4330-BB74-F1BBFD813D3A}"/>
              </a:ext>
            </a:extLst>
          </p:cNvPr>
          <p:cNvSpPr txBox="1"/>
          <p:nvPr/>
        </p:nvSpPr>
        <p:spPr>
          <a:xfrm>
            <a:off x="666000" y="508079"/>
            <a:ext cx="10861200" cy="769441"/>
          </a:xfrm>
          <a:prstGeom prst="rect">
            <a:avLst/>
          </a:prstGeom>
          <a:noFill/>
        </p:spPr>
        <p:txBody>
          <a:bodyPr wrap="square" rtlCol="0" anchor="ctr">
            <a:spAutoFit/>
          </a:bodyPr>
          <a:lstStyle/>
          <a:p>
            <a:pPr algn="ctr"/>
            <a:r>
              <a:rPr lang="en-GB" sz="4400" dirty="0">
                <a:solidFill>
                  <a:schemeClr val="bg1"/>
                </a:solidFill>
              </a:rPr>
              <a:t>Our mission</a:t>
            </a:r>
          </a:p>
        </p:txBody>
      </p:sp>
    </p:spTree>
    <p:extLst>
      <p:ext uri="{BB962C8B-B14F-4D97-AF65-F5344CB8AC3E}">
        <p14:creationId xmlns:p14="http://schemas.microsoft.com/office/powerpoint/2010/main" val="360179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0218-7F5A-4FBF-8983-D39A5FE5289E}"/>
              </a:ext>
            </a:extLst>
          </p:cNvPr>
          <p:cNvSpPr>
            <a:spLocks noGrp="1"/>
          </p:cNvSpPr>
          <p:nvPr>
            <p:ph type="title"/>
          </p:nvPr>
        </p:nvSpPr>
        <p:spPr>
          <a:xfrm>
            <a:off x="666000" y="262800"/>
            <a:ext cx="10861200" cy="1260000"/>
          </a:xfrm>
        </p:spPr>
        <p:txBody>
          <a:bodyPr anchor="ctr">
            <a:normAutofit/>
          </a:bodyPr>
          <a:lstStyle/>
          <a:p>
            <a:pPr>
              <a:lnSpc>
                <a:spcPct val="90000"/>
              </a:lnSpc>
            </a:pPr>
            <a:r>
              <a:rPr lang="en-GB" sz="4400" b="1" dirty="0"/>
              <a:t>ACU digital now</a:t>
            </a:r>
          </a:p>
        </p:txBody>
      </p:sp>
      <p:sp>
        <p:nvSpPr>
          <p:cNvPr id="3" name="Text Placeholder 2">
            <a:extLst>
              <a:ext uri="{FF2B5EF4-FFF2-40B4-BE49-F238E27FC236}">
                <a16:creationId xmlns:a16="http://schemas.microsoft.com/office/drawing/2014/main" id="{6C98ED7B-1C98-40BF-9C3A-3081B437639B}"/>
              </a:ext>
            </a:extLst>
          </p:cNvPr>
          <p:cNvSpPr>
            <a:spLocks noGrp="1"/>
          </p:cNvSpPr>
          <p:nvPr>
            <p:ph type="body" sz="quarter" idx="4294967295"/>
          </p:nvPr>
        </p:nvSpPr>
        <p:spPr>
          <a:xfrm>
            <a:off x="667113" y="1629000"/>
            <a:ext cx="10860087" cy="3600000"/>
          </a:xfrm>
        </p:spPr>
        <p:txBody>
          <a:bodyPr>
            <a:noAutofit/>
          </a:bodyPr>
          <a:lstStyle/>
          <a:p>
            <a:pPr marL="457200" indent="-457200">
              <a:lnSpc>
                <a:spcPct val="90000"/>
              </a:lnSpc>
              <a:spcAft>
                <a:spcPts val="1200"/>
              </a:spcAft>
              <a:buClr>
                <a:schemeClr val="bg1"/>
              </a:buClr>
              <a:buFont typeface="Arial" panose="020B0604020202020204" pitchFamily="34" charset="0"/>
              <a:buChar char="•"/>
            </a:pPr>
            <a:r>
              <a:rPr lang="en-GB" sz="2800" dirty="0">
                <a:solidFill>
                  <a:schemeClr val="bg1"/>
                </a:solidFill>
              </a:rPr>
              <a:t>Our commitment to ensuring that</a:t>
            </a:r>
            <a:r>
              <a:rPr lang="en-GB" sz="2800" dirty="0"/>
              <a:t> </a:t>
            </a:r>
            <a:r>
              <a:rPr lang="en-GB" sz="2800" b="1" dirty="0">
                <a:solidFill>
                  <a:schemeClr val="accent2"/>
                </a:solidFill>
              </a:rPr>
              <a:t>our vibrant global network</a:t>
            </a:r>
            <a:r>
              <a:rPr lang="en-GB" sz="2800" dirty="0"/>
              <a:t> </a:t>
            </a:r>
            <a:r>
              <a:rPr lang="en-GB" sz="2800" dirty="0">
                <a:solidFill>
                  <a:schemeClr val="bg1"/>
                </a:solidFill>
              </a:rPr>
              <a:t>continues to thrive</a:t>
            </a:r>
            <a:endParaRPr lang="en-GB" sz="2800" b="1" dirty="0">
              <a:solidFill>
                <a:schemeClr val="bg1"/>
              </a:solidFill>
            </a:endParaRPr>
          </a:p>
          <a:p>
            <a:pPr marL="457200" indent="-457200">
              <a:lnSpc>
                <a:spcPct val="90000"/>
              </a:lnSpc>
              <a:spcAft>
                <a:spcPts val="1200"/>
              </a:spcAft>
              <a:buClr>
                <a:schemeClr val="bg1"/>
              </a:buClr>
              <a:buFont typeface="Arial" panose="020B0604020202020204" pitchFamily="34" charset="0"/>
              <a:buChar char="•"/>
            </a:pPr>
            <a:r>
              <a:rPr lang="en-GB" sz="2800" dirty="0">
                <a:solidFill>
                  <a:schemeClr val="bg1"/>
                </a:solidFill>
              </a:rPr>
              <a:t>Using</a:t>
            </a:r>
            <a:r>
              <a:rPr lang="en-GB" sz="2800" dirty="0"/>
              <a:t> </a:t>
            </a:r>
            <a:r>
              <a:rPr lang="en-GB" sz="2800" b="1" dirty="0">
                <a:solidFill>
                  <a:schemeClr val="accent2"/>
                </a:solidFill>
              </a:rPr>
              <a:t>digital solutions </a:t>
            </a:r>
            <a:r>
              <a:rPr lang="en-GB" sz="2800" dirty="0">
                <a:solidFill>
                  <a:schemeClr val="bg1"/>
                </a:solidFill>
              </a:rPr>
              <a:t>to cross borders, narrow divides, and create access to inspire change</a:t>
            </a:r>
          </a:p>
          <a:p>
            <a:pPr marL="457200" indent="-457200">
              <a:lnSpc>
                <a:spcPct val="90000"/>
              </a:lnSpc>
              <a:spcAft>
                <a:spcPts val="1200"/>
              </a:spcAft>
              <a:buClr>
                <a:schemeClr val="bg1"/>
              </a:buClr>
              <a:buFont typeface="Arial" panose="020B0604020202020204" pitchFamily="34" charset="0"/>
              <a:buChar char="•"/>
            </a:pPr>
            <a:r>
              <a:rPr lang="en-GB" sz="2800" dirty="0">
                <a:solidFill>
                  <a:schemeClr val="bg1"/>
                </a:solidFill>
              </a:rPr>
              <a:t>Inclusive, participatory, and wholly </a:t>
            </a:r>
            <a:r>
              <a:rPr lang="en-GB" sz="2800" b="1" dirty="0">
                <a:solidFill>
                  <a:schemeClr val="accent2"/>
                </a:solidFill>
              </a:rPr>
              <a:t>informed by our members</a:t>
            </a:r>
            <a:endParaRPr lang="en-GB" sz="2800" dirty="0">
              <a:solidFill>
                <a:schemeClr val="accent2"/>
              </a:solidFill>
            </a:endParaRPr>
          </a:p>
          <a:p>
            <a:pPr marL="457200" indent="-457200">
              <a:lnSpc>
                <a:spcPct val="90000"/>
              </a:lnSpc>
              <a:spcAft>
                <a:spcPts val="1200"/>
              </a:spcAft>
              <a:buClr>
                <a:schemeClr val="bg1"/>
              </a:buClr>
              <a:buFont typeface="Arial" panose="020B0604020202020204" pitchFamily="34" charset="0"/>
              <a:buChar char="•"/>
            </a:pPr>
            <a:r>
              <a:rPr lang="en-GB" sz="2800" dirty="0">
                <a:solidFill>
                  <a:schemeClr val="bg1"/>
                </a:solidFill>
              </a:rPr>
              <a:t>Creating </a:t>
            </a:r>
            <a:r>
              <a:rPr lang="en-GB" sz="2800" b="1" dirty="0">
                <a:solidFill>
                  <a:schemeClr val="accent2"/>
                </a:solidFill>
              </a:rPr>
              <a:t>virtual forums </a:t>
            </a:r>
            <a:r>
              <a:rPr lang="en-GB" sz="2800" dirty="0">
                <a:solidFill>
                  <a:schemeClr val="bg1"/>
                </a:solidFill>
              </a:rPr>
              <a:t>to share ideas and knowledge</a:t>
            </a:r>
          </a:p>
          <a:p>
            <a:pPr marL="457200" indent="-457200">
              <a:lnSpc>
                <a:spcPct val="90000"/>
              </a:lnSpc>
              <a:spcAft>
                <a:spcPts val="1200"/>
              </a:spcAft>
              <a:buClr>
                <a:schemeClr val="bg1"/>
              </a:buClr>
              <a:buFont typeface="Arial" panose="020B0604020202020204" pitchFamily="34" charset="0"/>
              <a:buChar char="•"/>
            </a:pPr>
            <a:r>
              <a:rPr lang="en-GB" sz="2800" dirty="0">
                <a:solidFill>
                  <a:schemeClr val="bg1"/>
                </a:solidFill>
              </a:rPr>
              <a:t>Making more </a:t>
            </a:r>
            <a:r>
              <a:rPr lang="en-GB" sz="2800" b="1" dirty="0">
                <a:solidFill>
                  <a:schemeClr val="accent2"/>
                </a:solidFill>
              </a:rPr>
              <a:t>digital resources </a:t>
            </a:r>
            <a:r>
              <a:rPr lang="en-GB" sz="2800" dirty="0">
                <a:solidFill>
                  <a:schemeClr val="bg1"/>
                </a:solidFill>
              </a:rPr>
              <a:t>available</a:t>
            </a:r>
          </a:p>
          <a:p>
            <a:pPr marL="457200" indent="-457200">
              <a:lnSpc>
                <a:spcPct val="90000"/>
              </a:lnSpc>
              <a:spcAft>
                <a:spcPts val="1200"/>
              </a:spcAft>
              <a:buClr>
                <a:schemeClr val="bg1"/>
              </a:buClr>
              <a:buFont typeface="Arial" panose="020B0604020202020204" pitchFamily="34" charset="0"/>
              <a:buChar char="•"/>
            </a:pPr>
            <a:r>
              <a:rPr lang="en-GB" sz="2800" dirty="0">
                <a:solidFill>
                  <a:schemeClr val="bg1"/>
                </a:solidFill>
              </a:rPr>
              <a:t>Transforming our grants to support </a:t>
            </a:r>
            <a:r>
              <a:rPr lang="en-GB" sz="2800" b="1" dirty="0">
                <a:solidFill>
                  <a:schemeClr val="accent2"/>
                </a:solidFill>
              </a:rPr>
              <a:t>online engagement and exchange</a:t>
            </a:r>
          </a:p>
        </p:txBody>
      </p:sp>
    </p:spTree>
    <p:extLst>
      <p:ext uri="{BB962C8B-B14F-4D97-AF65-F5344CB8AC3E}">
        <p14:creationId xmlns:p14="http://schemas.microsoft.com/office/powerpoint/2010/main" val="983805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AD0F-CED2-45FE-A86C-06B9B8AD3F60}"/>
              </a:ext>
            </a:extLst>
          </p:cNvPr>
          <p:cNvSpPr>
            <a:spLocks noGrp="1"/>
          </p:cNvSpPr>
          <p:nvPr>
            <p:ph type="title"/>
          </p:nvPr>
        </p:nvSpPr>
        <p:spPr>
          <a:xfrm>
            <a:off x="584977" y="598465"/>
            <a:ext cx="5413068" cy="1260000"/>
          </a:xfrm>
        </p:spPr>
        <p:txBody>
          <a:bodyPr anchor="ctr">
            <a:noAutofit/>
          </a:bodyPr>
          <a:lstStyle/>
          <a:p>
            <a:r>
              <a:rPr lang="en-GB" sz="3200" b="1" dirty="0"/>
              <a:t>virtual forums </a:t>
            </a:r>
            <a:r>
              <a:rPr lang="en-GB" sz="3200" dirty="0"/>
              <a:t>and platforms for members to share ideas and knowledge</a:t>
            </a:r>
          </a:p>
        </p:txBody>
      </p:sp>
      <p:sp>
        <p:nvSpPr>
          <p:cNvPr id="3" name="Text Placeholder 2">
            <a:extLst>
              <a:ext uri="{FF2B5EF4-FFF2-40B4-BE49-F238E27FC236}">
                <a16:creationId xmlns:a16="http://schemas.microsoft.com/office/drawing/2014/main" id="{082CED86-B926-4EF2-8D1F-168F715C26EA}"/>
              </a:ext>
            </a:extLst>
          </p:cNvPr>
          <p:cNvSpPr>
            <a:spLocks noGrp="1"/>
          </p:cNvSpPr>
          <p:nvPr>
            <p:ph type="body" sz="quarter" idx="10"/>
          </p:nvPr>
        </p:nvSpPr>
        <p:spPr>
          <a:xfrm>
            <a:off x="388643" y="2506316"/>
            <a:ext cx="5413068" cy="4999867"/>
          </a:xfrm>
        </p:spPr>
        <p:txBody>
          <a:bodyPr>
            <a:noAutofit/>
          </a:bodyPr>
          <a:lstStyle/>
          <a:p>
            <a:pPr marL="342000" indent="-342000">
              <a:lnSpc>
                <a:spcPct val="90000"/>
              </a:lnSpc>
              <a:spcAft>
                <a:spcPts val="1200"/>
              </a:spcAft>
              <a:buFont typeface="Arial" panose="020B0604020202020204" pitchFamily="34" charset="0"/>
              <a:buChar char="•"/>
            </a:pPr>
            <a:r>
              <a:rPr lang="en-GB" sz="2500" dirty="0">
                <a:solidFill>
                  <a:schemeClr val="tx2"/>
                </a:solidFill>
                <a:hlinkClick r:id="rId3">
                  <a:extLst>
                    <a:ext uri="{A12FA001-AC4F-418D-AE19-62706E023703}">
                      <ahyp:hlinkClr xmlns:ahyp="http://schemas.microsoft.com/office/drawing/2018/hyperlinkcolor" val="tx"/>
                    </a:ext>
                  </a:extLst>
                </a:hlinkClick>
              </a:rPr>
              <a:t>Ambassadors Summits </a:t>
            </a:r>
          </a:p>
          <a:p>
            <a:pPr marL="342000" indent="-342000">
              <a:lnSpc>
                <a:spcPct val="90000"/>
              </a:lnSpc>
              <a:spcAft>
                <a:spcPts val="1200"/>
              </a:spcAft>
              <a:buFont typeface="Arial" panose="020B0604020202020204" pitchFamily="34" charset="0"/>
              <a:buChar char="•"/>
            </a:pPr>
            <a:r>
              <a:rPr lang="en-US" sz="2500" dirty="0">
                <a:solidFill>
                  <a:schemeClr val="tx2"/>
                </a:solidFill>
                <a:hlinkClick r:id="rId4">
                  <a:extLst>
                    <a:ext uri="{A12FA001-AC4F-418D-AE19-62706E023703}">
                      <ahyp:hlinkClr xmlns:ahyp="http://schemas.microsoft.com/office/drawing/2018/hyperlinkcolor" val="tx"/>
                    </a:ext>
                  </a:extLst>
                </a:hlinkClick>
              </a:rPr>
              <a:t>Virtual ACU Summer School 2020 &amp; 2021</a:t>
            </a:r>
            <a:endParaRPr lang="en-GB" sz="2500" dirty="0">
              <a:solidFill>
                <a:schemeClr val="tx2"/>
              </a:solidFill>
              <a:hlinkClick r:id="rId3">
                <a:extLst>
                  <a:ext uri="{A12FA001-AC4F-418D-AE19-62706E023703}">
                    <ahyp:hlinkClr xmlns:ahyp="http://schemas.microsoft.com/office/drawing/2018/hyperlinkcolor" val="tx"/>
                  </a:ext>
                </a:extLst>
              </a:hlinkClick>
            </a:endParaRPr>
          </a:p>
          <a:p>
            <a:pPr marL="342000" indent="-342000">
              <a:lnSpc>
                <a:spcPct val="90000"/>
              </a:lnSpc>
              <a:spcAft>
                <a:spcPts val="1200"/>
              </a:spcAft>
              <a:buFont typeface="Arial" panose="020B0604020202020204" pitchFamily="34" charset="0"/>
              <a:buChar char="•"/>
            </a:pPr>
            <a:r>
              <a:rPr lang="en-GB" sz="2500" dirty="0">
                <a:solidFill>
                  <a:schemeClr val="tx2"/>
                </a:solidFill>
                <a:hlinkClick r:id="rId3">
                  <a:extLst>
                    <a:ext uri="{A12FA001-AC4F-418D-AE19-62706E023703}">
                      <ahyp:hlinkClr xmlns:ahyp="http://schemas.microsoft.com/office/drawing/2018/hyperlinkcolor" val="tx"/>
                    </a:ext>
                  </a:extLst>
                </a:hlinkClick>
              </a:rPr>
              <a:t>ACU Podcast – The Internationalist</a:t>
            </a:r>
            <a:endParaRPr lang="en-GB" sz="2500" dirty="0">
              <a:solidFill>
                <a:schemeClr val="tx2"/>
              </a:solidFill>
            </a:endParaRPr>
          </a:p>
          <a:p>
            <a:pPr marL="342000" indent="-342000">
              <a:lnSpc>
                <a:spcPct val="90000"/>
              </a:lnSpc>
              <a:spcAft>
                <a:spcPts val="1200"/>
              </a:spcAft>
              <a:buFont typeface="Arial" panose="020B0604020202020204" pitchFamily="34" charset="0"/>
              <a:buChar char="•"/>
            </a:pPr>
            <a:r>
              <a:rPr lang="en-GB" sz="2500" dirty="0">
                <a:solidFill>
                  <a:schemeClr val="tx2"/>
                </a:solidFill>
                <a:hlinkClick r:id="rId5">
                  <a:extLst>
                    <a:ext uri="{A12FA001-AC4F-418D-AE19-62706E023703}">
                      <ahyp:hlinkClr xmlns:ahyp="http://schemas.microsoft.com/office/drawing/2018/hyperlinkcolor" val="tx"/>
                    </a:ext>
                  </a:extLst>
                </a:hlinkClick>
              </a:rPr>
              <a:t>The ACU Review</a:t>
            </a:r>
            <a:endParaRPr lang="en-GB" sz="2500" dirty="0">
              <a:solidFill>
                <a:schemeClr val="tx2"/>
              </a:solidFill>
            </a:endParaRPr>
          </a:p>
          <a:p>
            <a:pPr marL="342000" indent="-342000">
              <a:lnSpc>
                <a:spcPct val="90000"/>
              </a:lnSpc>
              <a:spcAft>
                <a:spcPts val="1200"/>
              </a:spcAft>
              <a:buFont typeface="Arial" panose="020B0604020202020204" pitchFamily="34" charset="0"/>
              <a:buChar char="•"/>
            </a:pPr>
            <a:r>
              <a:rPr lang="en-GB" sz="2500" dirty="0">
                <a:solidFill>
                  <a:schemeClr val="tx2"/>
                </a:solidFill>
                <a:hlinkClick r:id="rId6">
                  <a:extLst>
                    <a:ext uri="{A12FA001-AC4F-418D-AE19-62706E023703}">
                      <ahyp:hlinkClr xmlns:ahyp="http://schemas.microsoft.com/office/drawing/2018/hyperlinkcolor" val="tx"/>
                    </a:ext>
                  </a:extLst>
                </a:hlinkClick>
              </a:rPr>
              <a:t>Funding opportunities to facilitate virtual collaborations </a:t>
            </a:r>
            <a:endParaRPr lang="en-GB" sz="2500" dirty="0">
              <a:solidFill>
                <a:schemeClr val="tx2"/>
              </a:solidFill>
            </a:endParaRPr>
          </a:p>
          <a:p>
            <a:pPr>
              <a:lnSpc>
                <a:spcPct val="90000"/>
              </a:lnSpc>
              <a:spcAft>
                <a:spcPts val="1200"/>
              </a:spcAft>
            </a:pPr>
            <a:endParaRPr lang="en-GB" sz="2500" dirty="0"/>
          </a:p>
          <a:p>
            <a:pPr marL="342000" indent="-342000">
              <a:lnSpc>
                <a:spcPct val="90000"/>
              </a:lnSpc>
              <a:spcAft>
                <a:spcPts val="1200"/>
              </a:spcAft>
              <a:buFont typeface="Arial" panose="020B0604020202020204" pitchFamily="34" charset="0"/>
              <a:buChar char="•"/>
            </a:pPr>
            <a:endParaRPr lang="en-GB" sz="2500" dirty="0"/>
          </a:p>
        </p:txBody>
      </p:sp>
      <p:pic>
        <p:nvPicPr>
          <p:cNvPr id="5" name="Picture 4" descr="A collage of a person&#10;&#10;Description automatically generated with low confidence">
            <a:extLst>
              <a:ext uri="{FF2B5EF4-FFF2-40B4-BE49-F238E27FC236}">
                <a16:creationId xmlns:a16="http://schemas.microsoft.com/office/drawing/2014/main" id="{759D9B55-1C7F-40E8-99AE-980FD497B43A}"/>
              </a:ext>
            </a:extLst>
          </p:cNvPr>
          <p:cNvPicPr>
            <a:picLocks noChangeAspect="1"/>
          </p:cNvPicPr>
          <p:nvPr/>
        </p:nvPicPr>
        <p:blipFill rotWithShape="1">
          <a:blip r:embed="rId7"/>
          <a:srcRect l="14852" t="12425" r="81" b="20410"/>
          <a:stretch/>
        </p:blipFill>
        <p:spPr>
          <a:xfrm>
            <a:off x="6055838" y="1"/>
            <a:ext cx="6136161" cy="2951148"/>
          </a:xfrm>
          <a:prstGeom prst="rect">
            <a:avLst/>
          </a:prstGeom>
        </p:spPr>
      </p:pic>
      <p:pic>
        <p:nvPicPr>
          <p:cNvPr id="10" name="Picture 9" descr="A group of people painting&#10;&#10;Description automatically generated with low confidence">
            <a:extLst>
              <a:ext uri="{FF2B5EF4-FFF2-40B4-BE49-F238E27FC236}">
                <a16:creationId xmlns:a16="http://schemas.microsoft.com/office/drawing/2014/main" id="{81E638D1-6F09-44B7-A56D-241AD71F7CC0}"/>
              </a:ext>
            </a:extLst>
          </p:cNvPr>
          <p:cNvPicPr>
            <a:picLocks noChangeAspect="1"/>
          </p:cNvPicPr>
          <p:nvPr/>
        </p:nvPicPr>
        <p:blipFill rotWithShape="1">
          <a:blip r:embed="rId8"/>
          <a:srcRect t="14532"/>
          <a:stretch/>
        </p:blipFill>
        <p:spPr>
          <a:xfrm>
            <a:off x="6055839" y="2951147"/>
            <a:ext cx="6136162" cy="3933351"/>
          </a:xfrm>
          <a:prstGeom prst="rect">
            <a:avLst/>
          </a:prstGeom>
        </p:spPr>
      </p:pic>
    </p:spTree>
    <p:extLst>
      <p:ext uri="{BB962C8B-B14F-4D97-AF65-F5344CB8AC3E}">
        <p14:creationId xmlns:p14="http://schemas.microsoft.com/office/powerpoint/2010/main" val="221897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F509-B64E-7746-BCC5-76162BCECE4E}"/>
              </a:ext>
            </a:extLst>
          </p:cNvPr>
          <p:cNvSpPr>
            <a:spLocks noGrp="1"/>
          </p:cNvSpPr>
          <p:nvPr>
            <p:ph type="title"/>
          </p:nvPr>
        </p:nvSpPr>
        <p:spPr/>
        <p:txBody>
          <a:bodyPr>
            <a:normAutofit/>
          </a:bodyPr>
          <a:lstStyle/>
          <a:p>
            <a:r>
              <a:rPr lang="en-US" dirty="0"/>
              <a:t>Virtual Mobility grants</a:t>
            </a:r>
          </a:p>
        </p:txBody>
      </p:sp>
      <p:sp>
        <p:nvSpPr>
          <p:cNvPr id="3" name="Text Placeholder 2">
            <a:extLst>
              <a:ext uri="{FF2B5EF4-FFF2-40B4-BE49-F238E27FC236}">
                <a16:creationId xmlns:a16="http://schemas.microsoft.com/office/drawing/2014/main" id="{164C811E-F513-2040-B7C7-EAF4A724CF34}"/>
              </a:ext>
            </a:extLst>
          </p:cNvPr>
          <p:cNvSpPr>
            <a:spLocks noGrp="1"/>
          </p:cNvSpPr>
          <p:nvPr>
            <p:ph type="body" sz="quarter" idx="10"/>
          </p:nvPr>
        </p:nvSpPr>
        <p:spPr>
          <a:xfrm>
            <a:off x="216568" y="1914446"/>
            <a:ext cx="11790948" cy="3836649"/>
          </a:xfrm>
        </p:spPr>
        <p:txBody>
          <a:bodyPr/>
          <a:lstStyle/>
          <a:p>
            <a:pPr marL="571500" indent="-571500">
              <a:buFont typeface="Arial" panose="020B0604020202020204" pitchFamily="34" charset="0"/>
              <a:buChar char="•"/>
            </a:pPr>
            <a:r>
              <a:rPr lang="en-US" dirty="0"/>
              <a:t>Universiti Malaya and South Eastern University </a:t>
            </a:r>
          </a:p>
          <a:p>
            <a:pPr marL="571500" indent="-571500">
              <a:buFont typeface="Arial" panose="020B0604020202020204" pitchFamily="34" charset="0"/>
              <a:buChar char="•"/>
            </a:pPr>
            <a:r>
              <a:rPr lang="en-US" dirty="0"/>
              <a:t>KIIT University and Kampala International University</a:t>
            </a:r>
          </a:p>
          <a:p>
            <a:pPr marL="571500" indent="-571500">
              <a:buFont typeface="Arial" panose="020B0604020202020204" pitchFamily="34" charset="0"/>
              <a:buChar char="•"/>
            </a:pPr>
            <a:r>
              <a:rPr lang="en-US" dirty="0"/>
              <a:t>University of Derby and University of Education Winneba  </a:t>
            </a:r>
          </a:p>
          <a:p>
            <a:pPr marL="571500" indent="-571500">
              <a:buFont typeface="Arial" panose="020B0604020202020204" pitchFamily="34" charset="0"/>
              <a:buChar char="•"/>
            </a:pPr>
            <a:r>
              <a:rPr lang="en-US" dirty="0"/>
              <a:t>Newcastle University and University of Nicosia </a:t>
            </a:r>
          </a:p>
          <a:p>
            <a:pPr marL="571500" indent="-571500">
              <a:buFont typeface="Arial" panose="020B0604020202020204" pitchFamily="34" charset="0"/>
              <a:buChar char="•"/>
            </a:pPr>
            <a:r>
              <a:rPr lang="en-US" dirty="0"/>
              <a:t>Western University and University of Rwanda </a:t>
            </a:r>
          </a:p>
        </p:txBody>
      </p:sp>
    </p:spTree>
    <p:extLst>
      <p:ext uri="{BB962C8B-B14F-4D97-AF65-F5344CB8AC3E}">
        <p14:creationId xmlns:p14="http://schemas.microsoft.com/office/powerpoint/2010/main" val="183341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F509-B64E-7746-BCC5-76162BCECE4E}"/>
              </a:ext>
            </a:extLst>
          </p:cNvPr>
          <p:cNvSpPr>
            <a:spLocks noGrp="1"/>
          </p:cNvSpPr>
          <p:nvPr>
            <p:ph type="title"/>
          </p:nvPr>
        </p:nvSpPr>
        <p:spPr/>
        <p:txBody>
          <a:bodyPr>
            <a:normAutofit fontScale="90000"/>
          </a:bodyPr>
          <a:lstStyle/>
          <a:p>
            <a:r>
              <a:rPr lang="en-US" dirty="0"/>
              <a:t>Commonwealth Virtual exchange pilot </a:t>
            </a:r>
          </a:p>
        </p:txBody>
      </p:sp>
      <p:sp>
        <p:nvSpPr>
          <p:cNvPr id="3" name="Text Placeholder 2">
            <a:extLst>
              <a:ext uri="{FF2B5EF4-FFF2-40B4-BE49-F238E27FC236}">
                <a16:creationId xmlns:a16="http://schemas.microsoft.com/office/drawing/2014/main" id="{164C811E-F513-2040-B7C7-EAF4A724CF34}"/>
              </a:ext>
            </a:extLst>
          </p:cNvPr>
          <p:cNvSpPr>
            <a:spLocks noGrp="1"/>
          </p:cNvSpPr>
          <p:nvPr>
            <p:ph type="body" sz="quarter" idx="10"/>
          </p:nvPr>
        </p:nvSpPr>
        <p:spPr>
          <a:xfrm>
            <a:off x="216568" y="1914446"/>
            <a:ext cx="11790948" cy="3836649"/>
          </a:xfrm>
        </p:spPr>
        <p:txBody>
          <a:bodyPr/>
          <a:lstStyle/>
          <a:p>
            <a:pPr marL="571500" indent="-571500">
              <a:buFont typeface="Arial" panose="020B0604020202020204" pitchFamily="34" charset="0"/>
              <a:buChar char="•"/>
            </a:pPr>
            <a:r>
              <a:rPr lang="en-US" dirty="0"/>
              <a:t>50 UG students from 10 participating ACU members</a:t>
            </a:r>
          </a:p>
          <a:p>
            <a:pPr marL="571500" indent="-571500">
              <a:buFont typeface="Arial" panose="020B0604020202020204" pitchFamily="34" charset="0"/>
              <a:buChar char="•"/>
            </a:pPr>
            <a:r>
              <a:rPr lang="en-US" dirty="0"/>
              <a:t>Collaborative effort among ACU members </a:t>
            </a:r>
          </a:p>
          <a:p>
            <a:pPr marL="571500" indent="-571500">
              <a:buFont typeface="Arial" panose="020B0604020202020204" pitchFamily="34" charset="0"/>
              <a:buChar char="•"/>
            </a:pPr>
            <a:r>
              <a:rPr lang="en-US" dirty="0"/>
              <a:t>Pilot will enable strategy for expansion </a:t>
            </a:r>
          </a:p>
          <a:p>
            <a:pPr marL="571500" indent="-571500">
              <a:buFont typeface="Arial" panose="020B0604020202020204" pitchFamily="34" charset="0"/>
              <a:buChar char="•"/>
            </a:pPr>
            <a:r>
              <a:rPr lang="en-US" dirty="0"/>
              <a:t>8 weeks from October to December 2022  </a:t>
            </a:r>
          </a:p>
        </p:txBody>
      </p:sp>
    </p:spTree>
    <p:extLst>
      <p:ext uri="{BB962C8B-B14F-4D97-AF65-F5344CB8AC3E}">
        <p14:creationId xmlns:p14="http://schemas.microsoft.com/office/powerpoint/2010/main" val="553770242"/>
      </p:ext>
    </p:extLst>
  </p:cSld>
  <p:clrMapOvr>
    <a:masterClrMapping/>
  </p:clrMapOvr>
</p:sld>
</file>

<file path=ppt/theme/theme1.xml><?xml version="1.0" encoding="utf-8"?>
<a:theme xmlns:a="http://schemas.openxmlformats.org/drawingml/2006/main" name="ACU">
  <a:themeElements>
    <a:clrScheme name="ACU March 2019">
      <a:dk1>
        <a:sysClr val="windowText" lastClr="000000"/>
      </a:dk1>
      <a:lt1>
        <a:sysClr val="window" lastClr="FFFFFF"/>
      </a:lt1>
      <a:dk2>
        <a:srgbClr val="10273B"/>
      </a:dk2>
      <a:lt2>
        <a:srgbClr val="EAE1DC"/>
      </a:lt2>
      <a:accent1>
        <a:srgbClr val="10273B"/>
      </a:accent1>
      <a:accent2>
        <a:srgbClr val="FFCD00"/>
      </a:accent2>
      <a:accent3>
        <a:srgbClr val="E34757"/>
      </a:accent3>
      <a:accent4>
        <a:srgbClr val="53BDBE"/>
      </a:accent4>
      <a:accent5>
        <a:srgbClr val="A969A8"/>
      </a:accent5>
      <a:accent6>
        <a:srgbClr val="FFFFFF"/>
      </a:accent6>
      <a:hlink>
        <a:srgbClr val="0000FF"/>
      </a:hlink>
      <a:folHlink>
        <a:srgbClr val="800080"/>
      </a:folHlink>
    </a:clrScheme>
    <a:fontScheme name="ACU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U presentation" id="{3DFED107-0540-4C9C-A5FA-14D0EB33E364}" vid="{29A1031C-6A7F-4BEC-A4D5-980F8F45C034}"/>
    </a:ext>
  </a:extLst>
</a:theme>
</file>

<file path=ppt/theme/theme2.xml><?xml version="1.0" encoding="utf-8"?>
<a:theme xmlns:a="http://schemas.openxmlformats.org/drawingml/2006/main" name="ACU theme">
  <a:themeElements>
    <a:clrScheme name="ACU March 2019">
      <a:dk1>
        <a:sysClr val="windowText" lastClr="000000"/>
      </a:dk1>
      <a:lt1>
        <a:sysClr val="window" lastClr="FFFFFF"/>
      </a:lt1>
      <a:dk2>
        <a:srgbClr val="10273B"/>
      </a:dk2>
      <a:lt2>
        <a:srgbClr val="EAE1DC"/>
      </a:lt2>
      <a:accent1>
        <a:srgbClr val="10273B"/>
      </a:accent1>
      <a:accent2>
        <a:srgbClr val="FFCD00"/>
      </a:accent2>
      <a:accent3>
        <a:srgbClr val="E34757"/>
      </a:accent3>
      <a:accent4>
        <a:srgbClr val="53BDBE"/>
      </a:accent4>
      <a:accent5>
        <a:srgbClr val="A969A8"/>
      </a:accent5>
      <a:accent6>
        <a:srgbClr val="FFFFFF"/>
      </a:accent6>
      <a:hlink>
        <a:srgbClr val="0000FF"/>
      </a:hlink>
      <a:folHlink>
        <a:srgbClr val="800080"/>
      </a:folHlink>
    </a:clrScheme>
    <a:fontScheme name="ACU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U theme" id="{6139CBAB-4C67-4F45-838E-7338F35CEDC2}" vid="{E8546C61-5ABD-4D50-8CF2-5B93096B38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U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U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3A3CFEA1322D46AAD42871B074F18B" ma:contentTypeVersion="6" ma:contentTypeDescription="Create a new document." ma:contentTypeScope="" ma:versionID="983877ed8aa3183514ac57b4d5f67154">
  <xsd:schema xmlns:xsd="http://www.w3.org/2001/XMLSchema" xmlns:xs="http://www.w3.org/2001/XMLSchema" xmlns:p="http://schemas.microsoft.com/office/2006/metadata/properties" xmlns:ns2="b11973a4-9726-4acb-b348-18a6be83f0c2" xmlns:ns3="a68bae1e-3451-4327-bc76-ff7ea8af76fd" targetNamespace="http://schemas.microsoft.com/office/2006/metadata/properties" ma:root="true" ma:fieldsID="0a17251782d3dd47f2acff9ce0cb6d8c" ns2:_="" ns3:_="">
    <xsd:import namespace="b11973a4-9726-4acb-b348-18a6be83f0c2"/>
    <xsd:import namespace="a68bae1e-3451-4327-bc76-ff7ea8af7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973a4-9726-4acb-b348-18a6be83f0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8bae1e-3451-4327-bc76-ff7ea8af7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38BBBE-2B04-4578-B7E8-DA0CFD807EF6}">
  <ds:schemaRefs>
    <ds:schemaRef ds:uri="http://schemas.microsoft.com/sharepoint/v3/contenttype/forms"/>
  </ds:schemaRefs>
</ds:datastoreItem>
</file>

<file path=customXml/itemProps2.xml><?xml version="1.0" encoding="utf-8"?>
<ds:datastoreItem xmlns:ds="http://schemas.openxmlformats.org/officeDocument/2006/customXml" ds:itemID="{6EFCE5AD-0A1F-4890-931F-AB859EA22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973a4-9726-4acb-b348-18a6be83f0c2"/>
    <ds:schemaRef ds:uri="a68bae1e-3451-4327-bc76-ff7ea8af7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474E59-65AF-49E7-B030-7A4724801749}">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a68bae1e-3451-4327-bc76-ff7ea8af76fd"/>
    <ds:schemaRef ds:uri="b11973a4-9726-4acb-b348-18a6be83f0c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5461</TotalTime>
  <Words>822</Words>
  <Application>Microsoft Macintosh PowerPoint</Application>
  <PresentationFormat>Widescreen</PresentationFormat>
  <Paragraphs>89</Paragraphs>
  <Slides>11</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Arial,Sans-Serif</vt:lpstr>
      <vt:lpstr>Barlow</vt:lpstr>
      <vt:lpstr>Tahoma</vt:lpstr>
      <vt:lpstr>ACU</vt:lpstr>
      <vt:lpstr>ACU theme</vt:lpstr>
      <vt:lpstr>The ACU: Building a better world through higher education</vt:lpstr>
      <vt:lpstr>PowerPoint Presentation</vt:lpstr>
      <vt:lpstr>Our track record</vt:lpstr>
      <vt:lpstr>Our partners</vt:lpstr>
      <vt:lpstr>PowerPoint Presentation</vt:lpstr>
      <vt:lpstr>ACU digital now</vt:lpstr>
      <vt:lpstr>virtual forums and platforms for members to share ideas and knowledge</vt:lpstr>
      <vt:lpstr>Virtual Mobility grants</vt:lpstr>
      <vt:lpstr>Commonwealth Virtual exchange pilot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ACU: Building a better world through higher education</dc:title>
  <dc:creator>Natasha Lokhun</dc:creator>
  <cp:lastModifiedBy>aditya malkani</cp:lastModifiedBy>
  <cp:revision>287</cp:revision>
  <dcterms:created xsi:type="dcterms:W3CDTF">2020-06-05T17:21:09Z</dcterms:created>
  <dcterms:modified xsi:type="dcterms:W3CDTF">2022-03-23T15:19:31Z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0x010100C43A3CFEA1322D46AAD42871B074F18B</vt:lpwstr>
  </property>
</Properties>
</file>